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12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CG_ConstForce_Polymer_001</a:t>
            </a:r>
            <a:endParaRPr lang="ja-JP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541776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en-US" dirty="0" smtClean="0"/>
              <a:t>力一定モード</a:t>
            </a:r>
          </a:p>
        </p:txBody>
      </p:sp>
      <p:sp>
        <p:nvSpPr>
          <p:cNvPr id="114691" name="Text Box 14"/>
          <p:cNvSpPr txBox="1">
            <a:spLocks noChangeArrowheads="1"/>
          </p:cNvSpPr>
          <p:nvPr/>
        </p:nvSpPr>
        <p:spPr bwMode="auto">
          <a:xfrm>
            <a:off x="200025" y="692150"/>
            <a:ext cx="5270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CG</a:t>
            </a:r>
          </a:p>
        </p:txBody>
      </p:sp>
      <p:sp>
        <p:nvSpPr>
          <p:cNvPr id="114692" name="Text Box 4"/>
          <p:cNvSpPr txBox="1">
            <a:spLocks noChangeArrowheads="1"/>
          </p:cNvSpPr>
          <p:nvPr/>
        </p:nvSpPr>
        <p:spPr bwMode="auto">
          <a:xfrm>
            <a:off x="847725" y="620713"/>
            <a:ext cx="90582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平面上の各位置において、探針に作用する力が設定した値と近くなる探針高さを求めます。 （水中計算は対応していません。） </a:t>
            </a:r>
          </a:p>
        </p:txBody>
      </p:sp>
      <p:pic>
        <p:nvPicPr>
          <p:cNvPr id="114693" name="Picture 5" descr="cg_test004-inpu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1557338"/>
            <a:ext cx="3289300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4" name="Picture 6" descr="cg_test004-resul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1484313"/>
            <a:ext cx="2332038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5" name="Text Box 7"/>
          <p:cNvSpPr txBox="1">
            <a:spLocks noChangeArrowheads="1"/>
          </p:cNvSpPr>
          <p:nvPr/>
        </p:nvSpPr>
        <p:spPr bwMode="auto">
          <a:xfrm>
            <a:off x="631825" y="4149725"/>
            <a:ext cx="5957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ダイヤモンド探針による、コラーゲン鎖の力一定モード</a:t>
            </a:r>
            <a:r>
              <a:rPr lang="en-US" altLang="ja-JP" sz="1400" dirty="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像シミュレーション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14568</TotalTime>
  <Words>48</Words>
  <Application>Microsoft Office PowerPoint</Application>
  <PresentationFormat>A4 210 x 297 mm</PresentationFormat>
  <Paragraphs>5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【CG】力一定モード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1024</cp:revision>
  <dcterms:created xsi:type="dcterms:W3CDTF">2014-03-31T02:49:52Z</dcterms:created>
  <dcterms:modified xsi:type="dcterms:W3CDTF">2016-09-02T03:59:03Z</dcterms:modified>
</cp:coreProperties>
</file>