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199" r:id="rId4"/>
    <p:sldId id="1200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867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2912B19-7529-415D-B70C-1469EDB2B656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916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CG_FreqShift_Inorganic_002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072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737320D6-E071-435B-B0A5-10F9B7C08D28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2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539750" y="1125070"/>
            <a:ext cx="539750" cy="461963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400" kern="0" dirty="0">
                <a:solidFill>
                  <a:prstClr val="white"/>
                </a:solidFill>
                <a:latin typeface="Calibri"/>
              </a:rPr>
              <a:t>CG</a:t>
            </a:r>
            <a:endParaRPr kumimoji="0" lang="ja-JP" alt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651" name="テキスト ボックス 17"/>
          <p:cNvSpPr txBox="1">
            <a:spLocks noChangeArrowheads="1"/>
          </p:cNvSpPr>
          <p:nvPr/>
        </p:nvSpPr>
        <p:spPr bwMode="auto">
          <a:xfrm>
            <a:off x="4427538" y="1557338"/>
            <a:ext cx="1579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187450" y="1196508"/>
            <a:ext cx="3019425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HOPG(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高配向熱分解黒鉛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pic>
        <p:nvPicPr>
          <p:cNvPr id="27654" name="Picture 1" descr="C:\Users\Hiroo Azuma\Documents\spm\SONY_calc_example_22June2016\HITACHI_hightech\HOPG\分子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72770"/>
            <a:ext cx="32559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" descr="C:\Users\Hiroo Azuma\Documents\spm\SONY_calc_example_22June2016\HITACHI_hightech\HOPG\CG\capture_HOPG_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89138"/>
            <a:ext cx="447675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【CG】</a:t>
            </a:r>
            <a:r>
              <a:rPr lang="ja-JP" altLang="ja-JP" dirty="0"/>
              <a:t> </a:t>
            </a:r>
            <a:r>
              <a:rPr lang="en-US" altLang="ja-JP" dirty="0"/>
              <a:t>HOPG</a:t>
            </a:r>
            <a:r>
              <a:rPr lang="ja-JP" altLang="ja-JP" dirty="0"/>
              <a:t>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596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395288" y="1196637"/>
            <a:ext cx="8201025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3.4Å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      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216150" y="1483975"/>
          <a:ext cx="1082675" cy="366712"/>
        </p:xfrm>
        <a:graphic>
          <a:graphicData uri="http://schemas.openxmlformats.org/presentationml/2006/ole">
            <p:oleObj spid="_x0000_s441412" name="数式" r:id="rId4" imgW="596641" imgH="203112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287838" y="1483975"/>
          <a:ext cx="1100137" cy="368300"/>
        </p:xfrm>
        <a:graphic>
          <a:graphicData uri="http://schemas.openxmlformats.org/presentationml/2006/ole">
            <p:oleObj spid="_x0000_s441413" name="数式" r:id="rId5" imgW="609336" imgH="203112" progId="Equation.3">
              <p:embed/>
            </p:oleObj>
          </a:graphicData>
        </a:graphic>
      </p:graphicFrame>
      <p:pic>
        <p:nvPicPr>
          <p:cNvPr id="29701" name="Picture 4" descr="C:\Users\Hiroo Azuma\Documents\spm\SONY_calc_example_22June2016\HITACHI_hightech\HOPG\CG\cg3\cgafm_frq_HOPG_d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88800"/>
            <a:ext cx="52673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5" descr="C:\Users\Hiroo Azuma\Documents\spm\SONY_calc_example_22June2016\HITACHI_hightech\HOPG\CG\cg3\cgafm_frq_HOPG_d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868525"/>
            <a:ext cx="11906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4" descr="C:\Users\Hiroo Azuma\Documents\spm\SONY_calc_example_22June2016\HITACHI_hightech\HOPG\hopg54_01_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137"/>
            <a:ext cx="3643312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 </a:t>
            </a:r>
            <a:r>
              <a:rPr lang="en-US" altLang="ja-JP" dirty="0" smtClean="0"/>
              <a:t>HOPG</a:t>
            </a:r>
            <a:r>
              <a:rPr lang="ja-JP" altLang="ja-JP" dirty="0" smtClean="0"/>
              <a:t>の周波数シフト</a:t>
            </a:r>
            <a:r>
              <a:rPr lang="en-US" altLang="ja-JP" dirty="0" smtClean="0"/>
              <a:t>AFM</a:t>
            </a:r>
            <a:r>
              <a:rPr lang="ja-JP" altLang="ja-JP" dirty="0" smtClean="0"/>
              <a:t>像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3134889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14784</TotalTime>
  <Words>61</Words>
  <Application>Microsoft Office PowerPoint</Application>
  <PresentationFormat>A4 210 x 297 mm</PresentationFormat>
  <Paragraphs>12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【CG】 HOPGの周波数シフトAFM像</vt:lpstr>
      <vt:lpstr>【CG】 HOPGの周波数シフトAFM像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1030</cp:revision>
  <dcterms:created xsi:type="dcterms:W3CDTF">2014-03-31T02:49:52Z</dcterms:created>
  <dcterms:modified xsi:type="dcterms:W3CDTF">2016-09-02T07:22:50Z</dcterms:modified>
</cp:coreProperties>
</file>