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1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CG_ConstHeight_Inorganic_001</a:t>
            </a:r>
            <a:endParaRPr lang="en-US" altLang="ja-JP" dirty="0" smtClean="0"/>
          </a:p>
        </p:txBody>
      </p:sp>
    </p:spTree>
    <p:extLst>
      <p:ext uri="{BB962C8B-B14F-4D97-AF65-F5344CB8AC3E}">
        <p14:creationId xmlns="" xmlns:p14="http://schemas.microsoft.com/office/powerpoint/2010/main" val="2772192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高さ一定モード</a:t>
            </a:r>
          </a:p>
        </p:txBody>
      </p:sp>
      <p:sp>
        <p:nvSpPr>
          <p:cNvPr id="112643" name="Text Box 14"/>
          <p:cNvSpPr txBox="1">
            <a:spLocks noChangeArrowheads="1"/>
          </p:cNvSpPr>
          <p:nvPr/>
        </p:nvSpPr>
        <p:spPr bwMode="auto">
          <a:xfrm>
            <a:off x="200025" y="692150"/>
            <a:ext cx="5270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848430" y="692620"/>
            <a:ext cx="6080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探針を高さ一定で平面上を走査し、探針に作用する力を計算します。 </a:t>
            </a:r>
          </a:p>
        </p:txBody>
      </p:sp>
      <p:pic>
        <p:nvPicPr>
          <p:cNvPr id="112645" name="Picture 5" descr="cg_test006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80" y="1628750"/>
            <a:ext cx="3292475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6" name="Picture 6" descr="cg_test006-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30" y="1628750"/>
            <a:ext cx="23352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6441505" y="1628750"/>
            <a:ext cx="32972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ダイヤモンド探針による、グラフェンシートの高さ一定モード</a:t>
            </a:r>
            <a:r>
              <a:rPr lang="ja-JP" altLang="en-US" sz="1400">
                <a:solidFill>
                  <a:srgbClr val="FF0000"/>
                </a:solidFill>
                <a:latin typeface="Arial" panose="020B0604020202020204" pitchFamily="34" charset="0"/>
              </a:rPr>
              <a:t>真空中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14569</TotalTime>
  <Words>44</Words>
  <Application>Microsoft Office PowerPoint</Application>
  <PresentationFormat>A4 210 x 297 mm</PresentationFormat>
  <Paragraphs>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【CG】高さ一定モード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1026</cp:revision>
  <dcterms:created xsi:type="dcterms:W3CDTF">2014-03-31T02:49:52Z</dcterms:created>
  <dcterms:modified xsi:type="dcterms:W3CDTF">2016-09-02T04:21:01Z</dcterms:modified>
</cp:coreProperties>
</file>