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5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CG_FreqShift_Polymer_007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4234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AFE2E00B-83AF-491C-A12F-0F8153600A47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423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ジアセテート</a:t>
            </a:r>
            <a:r>
              <a:rPr lang="en-US" altLang="ja-JP" dirty="0" smtClean="0"/>
              <a:t>(diacetate)[</a:t>
            </a:r>
            <a:r>
              <a:rPr lang="ja-JP" altLang="en-US" dirty="0" smtClean="0"/>
              <a:t>アセテート繊維の一種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141315" name="テキスト ボックス 14"/>
          <p:cNvSpPr txBox="1">
            <a:spLocks noChangeArrowheads="1"/>
          </p:cNvSpPr>
          <p:nvPr/>
        </p:nvSpPr>
        <p:spPr bwMode="auto">
          <a:xfrm>
            <a:off x="365125" y="2781300"/>
            <a:ext cx="16557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CO</a:t>
            </a:r>
            <a:r>
              <a:rPr lang="ja-JP" altLang="en-US">
                <a:solidFill>
                  <a:srgbClr val="000000"/>
                </a:solidFill>
              </a:rPr>
              <a:t>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141316" name="Picture 4" descr="C:\Users\Hiroo Azuma\Documents\spm\打ち合わせ資料・ドキュメント\東洋紡・三菱レイヨン_計算事例_11May2016\Cellulose_aceta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981075"/>
            <a:ext cx="2925762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7" name="Picture 7" descr="C:\Users\Hiroo Azuma\Documents\spm\MITSUBISHI_RAYON_calc_example_23May2016\diacetate\CG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3573463"/>
            <a:ext cx="4014788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737100" y="981075"/>
            <a:ext cx="5068888" cy="12001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25kHz,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4.6Å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  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1319" name="Object 3"/>
          <p:cNvGraphicFramePr>
            <a:graphicFrameLocks noChangeAspect="1"/>
          </p:cNvGraphicFramePr>
          <p:nvPr/>
        </p:nvGraphicFramePr>
        <p:xfrm>
          <a:off x="6465888" y="1789113"/>
          <a:ext cx="735012" cy="320675"/>
        </p:xfrm>
        <a:graphic>
          <a:graphicData uri="http://schemas.openxmlformats.org/presentationml/2006/ole">
            <p:oleObj spid="_x0000_s141383" name="数式" r:id="rId6" imgW="405872" imgH="177569" progId="Equation.3">
              <p:embed/>
            </p:oleObj>
          </a:graphicData>
        </a:graphic>
      </p:graphicFrame>
      <p:graphicFrame>
        <p:nvGraphicFramePr>
          <p:cNvPr id="141320" name="Object 4"/>
          <p:cNvGraphicFramePr>
            <a:graphicFrameLocks noChangeAspect="1"/>
          </p:cNvGraphicFramePr>
          <p:nvPr/>
        </p:nvGraphicFramePr>
        <p:xfrm>
          <a:off x="7977188" y="1765300"/>
          <a:ext cx="1400175" cy="366713"/>
        </p:xfrm>
        <a:graphic>
          <a:graphicData uri="http://schemas.openxmlformats.org/presentationml/2006/ole">
            <p:oleObj spid="_x0000_s141384" name="数式" r:id="rId7" imgW="774364" imgH="203112" progId="Equation.3">
              <p:embed/>
            </p:oleObj>
          </a:graphicData>
        </a:graphic>
      </p:graphicFrame>
      <p:grpSp>
        <p:nvGrpSpPr>
          <p:cNvPr id="141321" name="グループ化 1"/>
          <p:cNvGrpSpPr>
            <a:grpSpLocks/>
          </p:cNvGrpSpPr>
          <p:nvPr/>
        </p:nvGrpSpPr>
        <p:grpSpPr bwMode="auto">
          <a:xfrm>
            <a:off x="4737100" y="2276475"/>
            <a:ext cx="4997450" cy="4138613"/>
            <a:chOff x="4808980" y="1557338"/>
            <a:chExt cx="5867400" cy="4857750"/>
          </a:xfrm>
        </p:grpSpPr>
        <p:pic>
          <p:nvPicPr>
            <p:cNvPr id="141323" name="Picture 4" descr="C:\Users\Hiroo Azuma\Documents\spm\MITSUBISHI_RAYON_calc_example_23May2016\diacetate\cgafm_frq_04_3D_body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980" y="1557338"/>
              <a:ext cx="5867400" cy="4857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1324" name="Picture 6" descr="C:\Users\Hiroo Azuma\Documents\spm\MITSUBISHI_RAYON_calc_example_23May2016\diacetate\atoms_d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5242" y="2205038"/>
              <a:ext cx="4413250" cy="3617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1322" name="Picture 5" descr="C:\Users\Hiroo Azuma\Documents\spm\MITSUBISHI_RAYON_calc_example_23May2016\diacetate\cgafm_frq_04_3D_labe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060" r="8060"/>
          <a:stretch>
            <a:fillRect/>
          </a:stretch>
        </p:blipFill>
        <p:spPr bwMode="auto">
          <a:xfrm>
            <a:off x="8826500" y="3573463"/>
            <a:ext cx="903288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14519</TotalTime>
  <Words>47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【CG】ジアセテート(diacetate)[アセテート繊維の一種]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1019</cp:revision>
  <dcterms:created xsi:type="dcterms:W3CDTF">2014-03-31T02:49:52Z</dcterms:created>
  <dcterms:modified xsi:type="dcterms:W3CDTF">2016-09-01T07:25:09Z</dcterms:modified>
</cp:coreProperties>
</file>