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6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64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4526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Analyzer_ImageProcessing_004b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141979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【Analyzer】 </a:t>
            </a:r>
            <a:r>
              <a:rPr lang="ja-JP" altLang="en-US" dirty="0" smtClean="0"/>
              <a:t>画像のフーリエ解析・高解像度化</a:t>
            </a:r>
            <a:r>
              <a:rPr lang="en-US" altLang="ja-JP" dirty="0" smtClean="0"/>
              <a:t>(2) </a:t>
            </a:r>
          </a:p>
        </p:txBody>
      </p:sp>
      <p:sp>
        <p:nvSpPr>
          <p:cNvPr id="19459" name="AutoShape 5"/>
          <p:cNvSpPr>
            <a:spLocks noChangeArrowheads="1"/>
          </p:cNvSpPr>
          <p:nvPr/>
        </p:nvSpPr>
        <p:spPr bwMode="auto">
          <a:xfrm>
            <a:off x="128588" y="549275"/>
            <a:ext cx="1857375" cy="388938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chemeClr val="bg1"/>
                </a:solidFill>
              </a:rPr>
              <a:t>画像高解像度化</a:t>
            </a:r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9460" name="AutoShape 21"/>
          <p:cNvSpPr>
            <a:spLocks noChangeArrowheads="1"/>
          </p:cNvSpPr>
          <p:nvPr/>
        </p:nvSpPr>
        <p:spPr bwMode="auto">
          <a:xfrm>
            <a:off x="4521200" y="3213100"/>
            <a:ext cx="863600" cy="431800"/>
          </a:xfrm>
          <a:prstGeom prst="rightArrow">
            <a:avLst>
              <a:gd name="adj1" fmla="val 49815"/>
              <a:gd name="adj2" fmla="val 75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19463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pic>
        <p:nvPicPr>
          <p:cNvPr id="19466" name="Picture 10" descr="double-tip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00" y="2132820"/>
            <a:ext cx="3429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11" descr="double-tip01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750" y="2132820"/>
            <a:ext cx="3429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Text Box 31"/>
          <p:cNvSpPr txBox="1">
            <a:spLocks noChangeArrowheads="1"/>
          </p:cNvSpPr>
          <p:nvPr/>
        </p:nvSpPr>
        <p:spPr bwMode="auto">
          <a:xfrm>
            <a:off x="3324800" y="4369607"/>
            <a:ext cx="692150" cy="284163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FFFF00"/>
                </a:solidFill>
              </a:rPr>
              <a:t>31 x 31</a:t>
            </a:r>
            <a:endParaRPr lang="ja-JP" altLang="en-US" sz="1200">
              <a:solidFill>
                <a:srgbClr val="FFFF00"/>
              </a:solidFill>
            </a:endParaRPr>
          </a:p>
        </p:txBody>
      </p:sp>
      <p:sp>
        <p:nvSpPr>
          <p:cNvPr id="19469" name="Text Box 31"/>
          <p:cNvSpPr txBox="1">
            <a:spLocks noChangeArrowheads="1"/>
          </p:cNvSpPr>
          <p:nvPr/>
        </p:nvSpPr>
        <p:spPr bwMode="auto">
          <a:xfrm>
            <a:off x="8554025" y="4369607"/>
            <a:ext cx="692150" cy="284163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FFFF00"/>
                </a:solidFill>
              </a:rPr>
              <a:t>93 x 93</a:t>
            </a:r>
            <a:endParaRPr lang="ja-JP" altLang="en-US" sz="120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22</Words>
  <Application>Microsoft Office PowerPoint</Application>
  <PresentationFormat>A4 210 x 297 mm</PresentationFormat>
  <Paragraphs>6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【Analyzer】 画像のフーリエ解析・高解像度化(2) 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1015</cp:revision>
  <dcterms:created xsi:type="dcterms:W3CDTF">2014-03-31T02:49:52Z</dcterms:created>
  <dcterms:modified xsi:type="dcterms:W3CDTF">2016-08-31T00:55:33Z</dcterms:modified>
</cp:coreProperties>
</file>