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772" r:id="rId4"/>
    <p:sldId id="773" r:id="rId5"/>
    <p:sldId id="774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16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Analyzer_ImageProcessing_009a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Analyzer_ImageProcessing_009b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28957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Analyzer_ImageProcessing_009c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Analyzer_ImageProcessing_009d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Analyzer_ImageProcessing_009e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33561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Analyzer_ImageProcessing_009f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Analyzer_ImageProcessing_009g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Analyzer_ImageProcessing_009h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75413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デジタル画像処理機能　（３）</a:t>
            </a:r>
          </a:p>
        </p:txBody>
      </p:sp>
      <p:sp>
        <p:nvSpPr>
          <p:cNvPr id="25603" name="AutoShape 3"/>
          <p:cNvSpPr>
            <a:spLocks noChangeArrowheads="1"/>
          </p:cNvSpPr>
          <p:nvPr/>
        </p:nvSpPr>
        <p:spPr bwMode="auto">
          <a:xfrm>
            <a:off x="128588" y="563563"/>
            <a:ext cx="31400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傾き自動補正と立体表示機能</a:t>
            </a:r>
          </a:p>
        </p:txBody>
      </p:sp>
      <p:pic>
        <p:nvPicPr>
          <p:cNvPr id="25604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1054100"/>
            <a:ext cx="2414587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3863" y="1046163"/>
            <a:ext cx="2386012" cy="25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AutoShape 19"/>
          <p:cNvSpPr>
            <a:spLocks noChangeArrowheads="1"/>
          </p:cNvSpPr>
          <p:nvPr/>
        </p:nvSpPr>
        <p:spPr bwMode="auto">
          <a:xfrm>
            <a:off x="3152775" y="2133600"/>
            <a:ext cx="863600" cy="430213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5607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25608" name="Rectangle 9"/>
          <p:cNvSpPr>
            <a:spLocks noChangeArrowheads="1"/>
          </p:cNvSpPr>
          <p:nvPr/>
        </p:nvSpPr>
        <p:spPr bwMode="auto">
          <a:xfrm>
            <a:off x="5557838" y="3689350"/>
            <a:ext cx="37560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000"/>
              <a:t>（オリジナル画像は東京大学、生産技術研究所　福谷研究室提供 ）</a:t>
            </a:r>
          </a:p>
        </p:txBody>
      </p:sp>
      <p:pic>
        <p:nvPicPr>
          <p:cNvPr id="25609" name="Picture 9" descr="1110050009 topography[left]correcttil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2275" y="4365625"/>
            <a:ext cx="257968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0" descr="1110050009 topography[left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25" y="4365625"/>
            <a:ext cx="257968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11" descr="1110050009 topography[left]3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000" y="4365625"/>
            <a:ext cx="257016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2784475" y="6308725"/>
            <a:ext cx="66754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（実験データは、東京工業大学・大学院、総合理工学研究科、材料物理科学専攻、量子表面講座、平山博之教授より提供）</a:t>
            </a:r>
          </a:p>
        </p:txBody>
      </p:sp>
      <p:sp>
        <p:nvSpPr>
          <p:cNvPr id="25613" name="AutoShape 19"/>
          <p:cNvSpPr>
            <a:spLocks noChangeArrowheads="1"/>
          </p:cNvSpPr>
          <p:nvPr/>
        </p:nvSpPr>
        <p:spPr bwMode="auto">
          <a:xfrm>
            <a:off x="3152775" y="508476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デジタル画像処理機能　（４）</a:t>
            </a:r>
          </a:p>
        </p:txBody>
      </p:sp>
      <p:sp>
        <p:nvSpPr>
          <p:cNvPr id="27651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27652" name="AutoShape 3"/>
          <p:cNvSpPr>
            <a:spLocks noChangeArrowheads="1"/>
          </p:cNvSpPr>
          <p:nvPr/>
        </p:nvSpPr>
        <p:spPr bwMode="auto">
          <a:xfrm>
            <a:off x="128588" y="563563"/>
            <a:ext cx="31400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傾き自動補正と立体表示機能</a:t>
            </a:r>
          </a:p>
        </p:txBody>
      </p:sp>
      <p:sp>
        <p:nvSpPr>
          <p:cNvPr id="27653" name="AutoShape 19"/>
          <p:cNvSpPr>
            <a:spLocks noChangeArrowheads="1"/>
          </p:cNvSpPr>
          <p:nvPr/>
        </p:nvSpPr>
        <p:spPr bwMode="auto">
          <a:xfrm>
            <a:off x="2576513" y="163671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pic>
        <p:nvPicPr>
          <p:cNvPr id="27654" name="Picture 6" descr="11100621_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250" y="105886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11100621_0correctti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138" y="105886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 descr="11100621_03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1063" y="105886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8266113" y="1052513"/>
            <a:ext cx="16398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（実験データは、大阪大学・大学院、基礎工学研究科、物質創成専攻、機能物質化学領域、表面・界面機能化学講座、福井賢一教授より提供）</a:t>
            </a:r>
          </a:p>
        </p:txBody>
      </p:sp>
      <p:pic>
        <p:nvPicPr>
          <p:cNvPr id="27658" name="Picture 10" descr="agilent09090101_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2859088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11" descr="agilent09090101_0correcttil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138" y="2859088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12" descr="agilent09090101_0correcttilt3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1063" y="2859088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8266113" y="2859088"/>
            <a:ext cx="16398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（実験データは、大阪大学・大学院、基礎工学研究科、物質創成専攻、機能物質化学領域、表面・界面機能化学講座、福井賢一教授より提供）</a:t>
            </a:r>
          </a:p>
        </p:txBody>
      </p:sp>
      <p:sp>
        <p:nvSpPr>
          <p:cNvPr id="27662" name="AutoShape 19"/>
          <p:cNvSpPr>
            <a:spLocks noChangeArrowheads="1"/>
          </p:cNvSpPr>
          <p:nvPr/>
        </p:nvSpPr>
        <p:spPr bwMode="auto">
          <a:xfrm>
            <a:off x="2576513" y="3435350"/>
            <a:ext cx="863600" cy="430213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pic>
        <p:nvPicPr>
          <p:cNvPr id="27663" name="Picture 15" descr="second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472916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4" name="Picture 16" descr="second2correcttilt3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1063" y="472916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5" name="Picture 17" descr="second2correcttil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138" y="472916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6" name="AutoShape 19"/>
          <p:cNvSpPr>
            <a:spLocks noChangeArrowheads="1"/>
          </p:cNvSpPr>
          <p:nvPr/>
        </p:nvSpPr>
        <p:spPr bwMode="auto">
          <a:xfrm>
            <a:off x="2576513" y="523081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8266113" y="4806950"/>
            <a:ext cx="16398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（実験データは、東北大学大学院、理学研究科物理学専攻、量子物性物理学講座、量子伝導物性研究室、橋本克之博士より提供）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デジタル画像処理機能　（５）</a:t>
            </a:r>
          </a:p>
        </p:txBody>
      </p:sp>
      <p:sp>
        <p:nvSpPr>
          <p:cNvPr id="29699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29700" name="AutoShape 3"/>
          <p:cNvSpPr>
            <a:spLocks noChangeArrowheads="1"/>
          </p:cNvSpPr>
          <p:nvPr/>
        </p:nvSpPr>
        <p:spPr bwMode="auto">
          <a:xfrm>
            <a:off x="128588" y="563563"/>
            <a:ext cx="31400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傾き自動補正と立体表示機能</a:t>
            </a:r>
          </a:p>
        </p:txBody>
      </p:sp>
      <p:pic>
        <p:nvPicPr>
          <p:cNvPr id="29701" name="Picture 5" descr="m8_oritf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105251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 descr="m8_oritf0correctti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138" y="105251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 descr="m8_oritf0correcttilt3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9625" y="1052513"/>
            <a:ext cx="22860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 descr="m16_oritf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2867025"/>
            <a:ext cx="2286000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9" descr="m16_oritf0correcttil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138" y="2867025"/>
            <a:ext cx="2286000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0" descr="m16_oritf0correcttilt3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9625" y="2867025"/>
            <a:ext cx="2286000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1" descr="m17_oritf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4749800"/>
            <a:ext cx="2286000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2" descr="m17_oritf0correcttil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138" y="4749800"/>
            <a:ext cx="2286000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13" descr="m17_oritf0correcttilt3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9625" y="4749800"/>
            <a:ext cx="2286000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0" name="AutoShape 19"/>
          <p:cNvSpPr>
            <a:spLocks noChangeArrowheads="1"/>
          </p:cNvSpPr>
          <p:nvPr/>
        </p:nvSpPr>
        <p:spPr bwMode="auto">
          <a:xfrm>
            <a:off x="2576513" y="163671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9711" name="AutoShape 19"/>
          <p:cNvSpPr>
            <a:spLocks noChangeArrowheads="1"/>
          </p:cNvSpPr>
          <p:nvPr/>
        </p:nvSpPr>
        <p:spPr bwMode="auto">
          <a:xfrm>
            <a:off x="2576513" y="3435350"/>
            <a:ext cx="863600" cy="430213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9712" name="AutoShape 19"/>
          <p:cNvSpPr>
            <a:spLocks noChangeArrowheads="1"/>
          </p:cNvSpPr>
          <p:nvPr/>
        </p:nvSpPr>
        <p:spPr bwMode="auto">
          <a:xfrm>
            <a:off x="2576513" y="523081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8266113" y="1123950"/>
            <a:ext cx="15271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（実験データは、東京大学、生産技術研究所、基礎系部門、マイクロ材料研究群、福谷克之教授より提供）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8266113" y="2935288"/>
            <a:ext cx="15271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（実験データは、東京大学、生産技術研究所、基礎系部門、マイクロ材料研究群、福谷克之教授より提供）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8266113" y="4806950"/>
            <a:ext cx="15271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（実験データは、東京大学、生産技術研究所、基礎系部門、マイクロ材料研究群、福谷克之教授より提供）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272</Words>
  <Application>Microsoft Office PowerPoint</Application>
  <PresentationFormat>A4 210 x 297 mm</PresentationFormat>
  <Paragraphs>25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【Analyzer】 デジタル画像処理機能　（３）</vt:lpstr>
      <vt:lpstr>【Analyzer】 デジタル画像処理機能　（４）</vt:lpstr>
      <vt:lpstr>【Analyzer】 デジタル画像処理機能　（５）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1015</cp:revision>
  <dcterms:created xsi:type="dcterms:W3CDTF">2014-03-31T02:49:52Z</dcterms:created>
  <dcterms:modified xsi:type="dcterms:W3CDTF">2016-08-31T01:04:41Z</dcterms:modified>
</cp:coreProperties>
</file>