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86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86401" autoAdjust="0"/>
  </p:normalViewPr>
  <p:slideViewPr>
    <p:cSldViewPr>
      <p:cViewPr varScale="1">
        <p:scale>
          <a:sx n="67" d="100"/>
          <a:sy n="67" d="100"/>
        </p:scale>
        <p:origin x="396" y="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D05604E-2E60-4D80-801D-E2CD0B49B87D}" type="datetimeFigureOut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0445518-4771-48C3-BE0C-8D0E22ECEE0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498922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8B696A4-D0D3-49A4-BAB6-3B83EB3A1E0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826840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ja-JP" smtClean="0"/>
              <a:t>GeoAFM_CalcImage_Polymer_009</a:t>
            </a:r>
            <a:endParaRPr lang="ja-JP" altLang="en-US" smtClean="0"/>
          </a:p>
        </p:txBody>
      </p:sp>
      <p:sp>
        <p:nvSpPr>
          <p:cNvPr id="8196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DA7EF099-8991-4026-9C08-7D1F2E539D26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849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60491-29EB-4AD7-887F-9A35A9D8439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9011C-7B59-4AFC-859A-07D6AD7D01F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969156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8CD77-A48C-47C6-8BBC-469457B847A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5CAF2-EDEE-41DF-8A81-1F177BA4F507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988720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B236A-0B9B-4605-94A4-342BCD90980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277F9-A9B4-48B0-98D0-8A24D01D6D05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751366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036E7-FEB4-40B1-B5DD-A6A839BDA3A9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5174D-8F71-4C77-A5A8-942BB50A31D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651240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478AF-5275-4959-A177-0276A91C6849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053DD8-8599-4A34-A354-F71B3D16638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44099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EEBF3-19E9-4EC6-AC82-6ED91CB40F39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C3307-E66E-46B6-943F-E84C9A919B6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668019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9743B-B8CA-4A7F-90D5-0B31EA23E20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6D3686-DC5A-47D0-AB05-1111148259C7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828373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79AA0-6E8C-4F10-8FC0-47D76390E38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2BB2B-C834-4096-B0BB-007B4251FDA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861763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6EC8E-C9E2-4080-9D51-7FF13EDC7D5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12141-5788-4517-9F83-7F59E2B6CC9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23683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E873B-96E2-47D9-BDB7-29D3F425C99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16160-3671-4B3D-A6FE-A267A752E507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5808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A532A-754E-4D83-82B5-B775CDB35DC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9773F-1A6D-412A-A3E6-8DD2127FEAD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503478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4446D-C9BA-4D27-84E7-A69C0947D5B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D1091-5FF5-4478-8486-9EFD07B3FD4D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3782547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3F2B32-1581-4E65-A722-71D21D4E392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23696-F27D-48D0-8A34-54136BFFCE4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3850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5EF8D-2126-4874-AE9D-8F794E4F1BC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667FE-4EFC-4B5A-8423-2977BBC43EA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52221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84828-3ABB-4FBF-978A-A31CB578F2A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E1B23-B4E7-4C9B-B2A5-97687EAEC3A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222089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8C310-F53D-4657-A3F4-E54FD38FB6D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A4EEF-BEFC-412F-B4EE-3F562513CB2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62658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FCDCDC-F8A0-45E4-92F1-C472C97CDCA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03746-74F5-47A8-B25B-ECE1FFB0E7B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681705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CE60D-87EE-46E0-9C9C-87B8EF410F5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45295-CF2C-4C7A-9F54-F8B4D151441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006794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D25F9-DC04-4CC5-9F74-835F25652A7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E6FDC-CD17-472B-A8F9-3C3A599E222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49876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E5C60-F59E-42D3-BB75-021B24FE8099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8259B-4CF4-420B-8A98-816AED314856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281453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FDB69B-9579-4216-A1B3-8DAE8C6214C9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15BA8-1E4F-4288-A4F1-2E8C6C536C7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618396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76366-172E-4C89-A0F9-67DD140FF73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DB8B3-5E39-4715-B976-AFFE23AA01D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328152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CD145-E5EC-4BCA-940C-05C9EC66BA2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51737-F22E-48DD-89AC-490E566E841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96330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D455CE-93EE-434E-BBC4-1F80887701D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B83EB1-4858-496B-8960-26F4CD1BECC6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83847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F748-2DD6-4642-A5C3-E358E09FE5A9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90705-BD59-4314-BF33-680D6A650C44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300551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286D7-6568-4C1D-85D6-B160C1B6442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F5A93-F651-4525-8B2D-F78DC8083BA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026499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2C80D-257F-4979-94A6-688253A995D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7145B-F4BC-4B75-A96E-0E103C193184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434403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3B2C7-8953-4449-9726-6F173C9C7B4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E03A0-02D6-4186-BC99-15FD9C80A4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6878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12672-8346-4827-8EF2-755620764EF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8625E-D228-4F34-A974-19FA078448A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16660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21EBA-BEC4-44B2-97BA-D84395F7005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3482E-A1F0-4886-92C5-9F286F947F6D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7665511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0EEBF-557E-44FA-9E0A-E7244EEA54E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F1F94-3162-4B72-A82E-0FD01D770C3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1626448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385BE-562E-4243-9EF2-E982419270D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1B1E7-1D31-49B6-8109-0D986F22C55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30135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D9367-1E96-4310-8E5C-E907611585D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E96AC-DDEC-4FC0-A95A-EBD1408215B4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159583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91039-7A21-4483-9508-A2011EEC453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FE948-8078-4A55-A22F-BD08C00CAC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258032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364AB-61B1-4A93-B962-9FD6CA3B10D9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CD001-4F57-44AA-B830-FD38DB82A6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65221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B851581-32F8-4F23-BCB3-9DC97F7EF9C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9231229-B6C0-49AA-B47D-81C72A6C8AF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7" r:id="rId1"/>
    <p:sldLayoutId id="2147484441" r:id="rId2"/>
    <p:sldLayoutId id="2147484408" r:id="rId3"/>
    <p:sldLayoutId id="2147484409" r:id="rId4"/>
    <p:sldLayoutId id="2147484410" r:id="rId5"/>
    <p:sldLayoutId id="2147484411" r:id="rId6"/>
    <p:sldLayoutId id="2147484412" r:id="rId7"/>
    <p:sldLayoutId id="2147484413" r:id="rId8"/>
    <p:sldLayoutId id="2147484414" r:id="rId9"/>
    <p:sldLayoutId id="2147484415" r:id="rId10"/>
    <p:sldLayoutId id="2147484416" r:id="rId11"/>
    <p:sldLayoutId id="2147484417" r:id="rId12"/>
    <p:sldLayoutId id="2147484418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F0B242DC-65E2-424E-B55E-AF8A588B4F7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3F8F8BC-3F2C-44D7-B8E0-BEC4E003885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  <p:sldLayoutId id="2147484420" r:id="rId2"/>
    <p:sldLayoutId id="2147484421" r:id="rId3"/>
    <p:sldLayoutId id="2147484422" r:id="rId4"/>
    <p:sldLayoutId id="2147484423" r:id="rId5"/>
    <p:sldLayoutId id="2147484424" r:id="rId6"/>
    <p:sldLayoutId id="2147484425" r:id="rId7"/>
    <p:sldLayoutId id="2147484426" r:id="rId8"/>
    <p:sldLayoutId id="2147484427" r:id="rId9"/>
    <p:sldLayoutId id="2147484428" r:id="rId10"/>
    <p:sldLayoutId id="2147484429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95A6B2D-0805-44DC-965D-90BB7B0A3AE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0C0BEE16-A2C2-4BBB-A30B-D27AE0A84623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0" r:id="rId1"/>
    <p:sldLayoutId id="2147484431" r:id="rId2"/>
    <p:sldLayoutId id="2147484432" r:id="rId3"/>
    <p:sldLayoutId id="2147484433" r:id="rId4"/>
    <p:sldLayoutId id="2147484434" r:id="rId5"/>
    <p:sldLayoutId id="2147484435" r:id="rId6"/>
    <p:sldLayoutId id="2147484436" r:id="rId7"/>
    <p:sldLayoutId id="2147484437" r:id="rId8"/>
    <p:sldLayoutId id="2147484438" r:id="rId9"/>
    <p:sldLayoutId id="2147484439" r:id="rId10"/>
    <p:sldLayoutId id="2147484440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438" y="2790825"/>
            <a:ext cx="2720975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438" y="5064125"/>
            <a:ext cx="2720975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【GeoAFM】</a:t>
            </a:r>
            <a:r>
              <a:rPr lang="ja-JP" altLang="en-US" smtClean="0"/>
              <a:t>オリジナルの探針形状データの作成／使用 </a:t>
            </a:r>
            <a:r>
              <a:rPr lang="en-US" altLang="ja-JP" smtClean="0"/>
              <a:t>1/2</a:t>
            </a:r>
            <a:endParaRPr lang="ja-JP" altLang="en-US" smtClean="0"/>
          </a:p>
        </p:txBody>
      </p:sp>
      <p:sp>
        <p:nvSpPr>
          <p:cNvPr id="7173" name="Text Box 23"/>
          <p:cNvSpPr txBox="1">
            <a:spLocks noChangeArrowheads="1"/>
          </p:cNvSpPr>
          <p:nvPr/>
        </p:nvSpPr>
        <p:spPr bwMode="auto">
          <a:xfrm>
            <a:off x="273050" y="620713"/>
            <a:ext cx="48307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ja-JP" sz="1800">
                <a:solidFill>
                  <a:schemeClr val="hlink"/>
                </a:solidFill>
              </a:rPr>
              <a:t>Step 1. </a:t>
            </a:r>
            <a:r>
              <a:rPr lang="ja-JP" altLang="it-IT" sz="1800">
                <a:solidFill>
                  <a:schemeClr val="hlink"/>
                </a:solidFill>
              </a:rPr>
              <a:t>探針形状を想定した画像データを作る。 </a:t>
            </a:r>
            <a:endParaRPr lang="ja-JP" altLang="en-US" sz="1800">
              <a:solidFill>
                <a:schemeClr val="hlink"/>
              </a:solidFill>
            </a:endParaRPr>
          </a:p>
        </p:txBody>
      </p:sp>
      <p:sp>
        <p:nvSpPr>
          <p:cNvPr id="7174" name="Text Box 23"/>
          <p:cNvSpPr txBox="1">
            <a:spLocks noChangeArrowheads="1"/>
          </p:cNvSpPr>
          <p:nvPr/>
        </p:nvSpPr>
        <p:spPr bwMode="auto">
          <a:xfrm>
            <a:off x="777875" y="979488"/>
            <a:ext cx="6046788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ペイントツール</a:t>
            </a:r>
            <a:r>
              <a:rPr lang="en-US" altLang="ja-JP" sz="1400"/>
              <a:t>(</a:t>
            </a:r>
            <a:r>
              <a:rPr lang="ja-JP" altLang="en-US" sz="1400"/>
              <a:t>例、</a:t>
            </a:r>
            <a:r>
              <a:rPr lang="en-US" altLang="ja-JP" sz="1400"/>
              <a:t>GIMP)</a:t>
            </a:r>
            <a:r>
              <a:rPr lang="ja-JP" altLang="en-US" sz="1400"/>
              <a:t>を用いて、探針形状を想定した試料面の画像データを作る。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ペイントツールのグラデーション機能、ブラシ機能、ぼかし機能などを使い、左図のようなグレースケールの画像ファイルを作成する。ここでは縦横サイズをそれぞれ</a:t>
            </a:r>
            <a:r>
              <a:rPr lang="en-US" altLang="ja-JP" sz="1400"/>
              <a:t>40</a:t>
            </a:r>
            <a:r>
              <a:rPr lang="ja-JP" altLang="en-US" sz="1400"/>
              <a:t>ピクセルとした。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それを</a:t>
            </a:r>
            <a:r>
              <a:rPr lang="en-US" altLang="ja-JP" sz="1400"/>
              <a:t>png</a:t>
            </a:r>
            <a:r>
              <a:rPr lang="ja-JP" altLang="en-US" sz="1400"/>
              <a:t>または</a:t>
            </a:r>
            <a:r>
              <a:rPr lang="en-US" altLang="ja-JP" sz="1400"/>
              <a:t>bmp</a:t>
            </a:r>
            <a:r>
              <a:rPr lang="ja-JP" altLang="en-US" sz="1400"/>
              <a:t>形式の画像ファイルとして保存する。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形状データに変換する際、白が高く、黒が低いとみなされる。</a:t>
            </a:r>
          </a:p>
        </p:txBody>
      </p:sp>
      <p:sp>
        <p:nvSpPr>
          <p:cNvPr id="7175" name="Text Box 23"/>
          <p:cNvSpPr txBox="1">
            <a:spLocks noChangeArrowheads="1"/>
          </p:cNvSpPr>
          <p:nvPr/>
        </p:nvSpPr>
        <p:spPr bwMode="auto">
          <a:xfrm>
            <a:off x="274638" y="2781300"/>
            <a:ext cx="48847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hlink"/>
                </a:solidFill>
              </a:rPr>
              <a:t>Step 2A. </a:t>
            </a:r>
            <a:r>
              <a:rPr lang="ja-JP" altLang="en-US" sz="1800">
                <a:solidFill>
                  <a:schemeClr val="hlink"/>
                </a:solidFill>
              </a:rPr>
              <a:t>画像データを探針形状として利用する。</a:t>
            </a:r>
          </a:p>
        </p:txBody>
      </p:sp>
      <p:sp>
        <p:nvSpPr>
          <p:cNvPr id="7176" name="Text Box 23"/>
          <p:cNvSpPr txBox="1">
            <a:spLocks noChangeArrowheads="1"/>
          </p:cNvSpPr>
          <p:nvPr/>
        </p:nvSpPr>
        <p:spPr bwMode="auto">
          <a:xfrm>
            <a:off x="1065213" y="3933825"/>
            <a:ext cx="5616575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800100" indent="-34290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257300" indent="-3429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714500" indent="-3429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171700" indent="-3429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AutoNum type="arabicPeriod"/>
            </a:pPr>
            <a:r>
              <a:rPr lang="en-US" altLang="ja-JP" sz="1400"/>
              <a:t>Component</a:t>
            </a:r>
            <a:r>
              <a:rPr lang="ja-JP" altLang="en-US" sz="1400"/>
              <a:t>を右クリック → </a:t>
            </a:r>
            <a:r>
              <a:rPr lang="en-US" altLang="ja-JP" sz="1400"/>
              <a:t>Add Tip </a:t>
            </a:r>
            <a:r>
              <a:rPr lang="ja-JP" altLang="en-US" sz="1400"/>
              <a:t>→ </a:t>
            </a:r>
            <a:r>
              <a:rPr lang="en-US" altLang="ja-JP" sz="1400"/>
              <a:t>File</a:t>
            </a:r>
            <a:r>
              <a:rPr lang="ja-JP" altLang="en-US" sz="1400"/>
              <a:t>をクリックし、上記の画像ファイルを選択する。</a:t>
            </a:r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en-US" altLang="ja-JP" sz="1400"/>
              <a:t>1</a:t>
            </a:r>
            <a:r>
              <a:rPr lang="ja-JP" altLang="en-US" sz="1400"/>
              <a:t>ピクセルあたりの長さを入力する。例えば</a:t>
            </a:r>
            <a:r>
              <a:rPr lang="en-US" altLang="ja-JP" sz="1400"/>
              <a:t>1 [Å]</a:t>
            </a:r>
            <a:r>
              <a:rPr lang="ja-JP" altLang="en-US" sz="1400"/>
              <a:t>とする。</a:t>
            </a:r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ja-JP" altLang="en-US" sz="1400"/>
              <a:t>高さ方向のサイズを入力する。例えば</a:t>
            </a:r>
            <a:r>
              <a:rPr lang="en-US" altLang="ja-JP" sz="1400"/>
              <a:t>30 [Å]</a:t>
            </a:r>
            <a:r>
              <a:rPr lang="ja-JP" altLang="en-US" sz="1400"/>
              <a:t>とすると、画像ファイルの各ピクセルの明度が</a:t>
            </a:r>
            <a:r>
              <a:rPr lang="en-US" altLang="ja-JP" sz="1400"/>
              <a:t>0</a:t>
            </a:r>
            <a:r>
              <a:rPr lang="ja-JP" altLang="en-US" sz="1400"/>
              <a:t>～</a:t>
            </a:r>
            <a:r>
              <a:rPr lang="en-US" altLang="ja-JP" sz="1400"/>
              <a:t>30 [Å]</a:t>
            </a:r>
            <a:r>
              <a:rPr lang="ja-JP" altLang="en-US" sz="1400"/>
              <a:t>の高さデータに変換される。</a:t>
            </a:r>
          </a:p>
        </p:txBody>
      </p:sp>
      <p:pic>
        <p:nvPicPr>
          <p:cNvPr id="7177" name="Picture 9" descr="preparedSamp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0" y="641350"/>
            <a:ext cx="1522413" cy="152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" name="右矢印 148"/>
          <p:cNvSpPr>
            <a:spLocks noChangeArrowheads="1"/>
          </p:cNvSpPr>
          <p:nvPr/>
        </p:nvSpPr>
        <p:spPr bwMode="auto">
          <a:xfrm rot="5400000">
            <a:off x="8392318" y="2259807"/>
            <a:ext cx="550863" cy="482600"/>
          </a:xfrm>
          <a:prstGeom prst="rightArrow">
            <a:avLst>
              <a:gd name="adj1" fmla="val 38157"/>
              <a:gd name="adj2" fmla="val 38608"/>
            </a:avLst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7179" name="Text Box 14"/>
          <p:cNvSpPr txBox="1">
            <a:spLocks noChangeArrowheads="1"/>
          </p:cNvSpPr>
          <p:nvPr/>
        </p:nvSpPr>
        <p:spPr bwMode="auto">
          <a:xfrm>
            <a:off x="8807450" y="0"/>
            <a:ext cx="10985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GeoAFM</a:t>
            </a:r>
          </a:p>
        </p:txBody>
      </p:sp>
      <p:sp>
        <p:nvSpPr>
          <p:cNvPr id="7180" name="Text Box 23"/>
          <p:cNvSpPr txBox="1">
            <a:spLocks noChangeArrowheads="1"/>
          </p:cNvSpPr>
          <p:nvPr/>
        </p:nvSpPr>
        <p:spPr bwMode="auto">
          <a:xfrm>
            <a:off x="704850" y="3198813"/>
            <a:ext cx="61468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SPM</a:t>
            </a:r>
            <a:r>
              <a:rPr lang="ja-JP" altLang="en-US" sz="1400"/>
              <a:t>シミュレータは、探針形状または試料形状として、画像データを利用できる。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読み込んだ画像ファイルは、高さ形状のデータに変換される。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探針形状として画像ファイルを利用する場合。</a:t>
            </a:r>
          </a:p>
        </p:txBody>
      </p:sp>
      <p:sp>
        <p:nvSpPr>
          <p:cNvPr id="7181" name="右矢印 148"/>
          <p:cNvSpPr>
            <a:spLocks noChangeArrowheads="1"/>
          </p:cNvSpPr>
          <p:nvPr/>
        </p:nvSpPr>
        <p:spPr bwMode="auto">
          <a:xfrm rot="5400000">
            <a:off x="8392318" y="4564857"/>
            <a:ext cx="550863" cy="482600"/>
          </a:xfrm>
          <a:prstGeom prst="rightArrow">
            <a:avLst>
              <a:gd name="adj1" fmla="val 38157"/>
              <a:gd name="adj2" fmla="val 38608"/>
            </a:avLst>
          </a:prstGeom>
          <a:solidFill>
            <a:srgbClr val="008000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7182" name="Text Box 23"/>
          <p:cNvSpPr txBox="1">
            <a:spLocks noChangeArrowheads="1"/>
          </p:cNvSpPr>
          <p:nvPr/>
        </p:nvSpPr>
        <p:spPr bwMode="auto">
          <a:xfrm>
            <a:off x="704850" y="5229225"/>
            <a:ext cx="60499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読み込んだ形状データは、</a:t>
            </a:r>
            <a:r>
              <a:rPr lang="en-US" altLang="ja-JP" sz="1400"/>
              <a:t>GeoAFM</a:t>
            </a:r>
            <a:r>
              <a:rPr lang="ja-JP" altLang="en-US" sz="1400"/>
              <a:t>および</a:t>
            </a:r>
            <a:r>
              <a:rPr lang="en-US" altLang="ja-JP" sz="1400"/>
              <a:t>FemAFM</a:t>
            </a:r>
            <a:r>
              <a:rPr lang="ja-JP" altLang="en-US" sz="1400"/>
              <a:t>による計算に利用できる。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14401</TotalTime>
  <Words>272</Words>
  <Application>Microsoft Office PowerPoint</Application>
  <PresentationFormat>A4 210 x 297 mm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Calibri</vt:lpstr>
      <vt:lpstr>ＭＳ Ｐゴシック</vt:lpstr>
      <vt:lpstr>Arial</vt:lpstr>
      <vt:lpstr>ＭＳ Ｐ明朝</vt:lpstr>
      <vt:lpstr>標準デザイン</vt:lpstr>
      <vt:lpstr>デザインの設定</vt:lpstr>
      <vt:lpstr>1_標準デザイン</vt:lpstr>
      <vt:lpstr>【GeoAFM】オリジナルの探針形状データの作成／使用 1/2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1015</cp:revision>
  <dcterms:created xsi:type="dcterms:W3CDTF">2014-03-31T02:49:52Z</dcterms:created>
  <dcterms:modified xsi:type="dcterms:W3CDTF">2016-08-30T08:25:23Z</dcterms:modified>
</cp:coreProperties>
</file>