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1174" r:id="rId3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2814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051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DFTB_FreqShift_Polymer_006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32051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defTabSz="98742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18240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2812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27384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195638" indent="461963" defTabSz="9874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fld id="{B8054CFE-AA36-465F-B0BF-D98180170AFF}" type="slidenum">
              <a:rPr lang="ja-JP" altLang="en-US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ja-JP" altLang="en-US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955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2016/8/31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【DFTB】</a:t>
            </a:r>
            <a:r>
              <a:rPr lang="ja-JP" altLang="en-US" dirty="0" smtClean="0"/>
              <a:t>ジアセテート</a:t>
            </a:r>
            <a:r>
              <a:rPr lang="en-US" altLang="ja-JP" dirty="0" smtClean="0"/>
              <a:t>(diacetate)[</a:t>
            </a:r>
            <a:r>
              <a:rPr lang="ja-JP" altLang="en-US" dirty="0" smtClean="0"/>
              <a:t>アセテート繊維の一種</a:t>
            </a:r>
            <a:r>
              <a:rPr lang="en-US" altLang="ja-JP" dirty="0" smtClean="0"/>
              <a:t>]</a:t>
            </a:r>
            <a:endParaRPr lang="ja-JP" altLang="ja-JP" dirty="0" smtClean="0"/>
          </a:p>
        </p:txBody>
      </p:sp>
      <p:sp>
        <p:nvSpPr>
          <p:cNvPr id="319491" name="テキスト ボックス 8"/>
          <p:cNvSpPr txBox="1">
            <a:spLocks noChangeArrowheads="1"/>
          </p:cNvSpPr>
          <p:nvPr/>
        </p:nvSpPr>
        <p:spPr bwMode="auto">
          <a:xfrm>
            <a:off x="128588" y="2852738"/>
            <a:ext cx="3744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水素終端されたシリコン探針を使用</a:t>
            </a:r>
            <a:endParaRPr lang="en-US" altLang="ja-JP">
              <a:solidFill>
                <a:srgbClr val="000000"/>
              </a:solidFill>
            </a:endParaRPr>
          </a:p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モノマーで計算</a:t>
            </a:r>
          </a:p>
        </p:txBody>
      </p:sp>
      <p:pic>
        <p:nvPicPr>
          <p:cNvPr id="319492" name="Picture 4" descr="C:\Users\Hiroo Azuma\Documents\spm\打ち合わせ資料・ドキュメント\東洋紡・三菱レイヨン_計算事例_11May2016\Cellulose_aceta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052513"/>
            <a:ext cx="2925763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9493" name="Picture 7" descr="C:\Users\Hiroo Azuma\Documents\spm\MITSUBISHI_RAYON_calc_example_23May2016\diacetate\DFTB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3644900"/>
            <a:ext cx="34417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3852863" y="692150"/>
            <a:ext cx="5472112" cy="120015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周波数シフト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AFM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画像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: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 </a:t>
            </a:r>
            <a:endParaRPr kumimoji="0" lang="en-US" altLang="ja-JP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探針振動の共鳴周波数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170kHz,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探針と試料の最短距離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4.8Å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周波数のずれは　　　　　　　　    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から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ja-JP" altLang="en-US" kern="0" dirty="0">
                <a:solidFill>
                  <a:prstClr val="black"/>
                </a:solidFill>
                <a:latin typeface="Calibri"/>
              </a:rPr>
              <a:t>　　　　　       　</a:t>
            </a:r>
            <a:r>
              <a:rPr kumimoji="0" lang="en-US" altLang="ja-JP" kern="0" dirty="0">
                <a:solidFill>
                  <a:prstClr val="black"/>
                </a:solidFill>
                <a:latin typeface="Calibri"/>
              </a:rPr>
              <a:t>Hz</a:t>
            </a:r>
            <a:endParaRPr kumimoji="0" lang="ja-JP" altLang="en-US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19495" name="Object 3"/>
          <p:cNvGraphicFramePr>
            <a:graphicFrameLocks noChangeAspect="1"/>
          </p:cNvGraphicFramePr>
          <p:nvPr/>
        </p:nvGraphicFramePr>
        <p:xfrm>
          <a:off x="5581650" y="1477963"/>
          <a:ext cx="128587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52" name="数式" r:id="rId6" imgW="710891" imgH="203112" progId="Equation.3">
                  <p:embed/>
                </p:oleObj>
              </mc:Choice>
              <mc:Fallback>
                <p:oleObj name="数式" r:id="rId6" imgW="71089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1650" y="1477963"/>
                        <a:ext cx="128587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496" name="Object 4"/>
          <p:cNvGraphicFramePr>
            <a:graphicFrameLocks noChangeAspect="1"/>
          </p:cNvGraphicFramePr>
          <p:nvPr/>
        </p:nvGraphicFramePr>
        <p:xfrm>
          <a:off x="7699375" y="1476375"/>
          <a:ext cx="10795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53" name="数式" r:id="rId8" imgW="596641" imgH="203112" progId="Equation.3">
                  <p:embed/>
                </p:oleObj>
              </mc:Choice>
              <mc:Fallback>
                <p:oleObj name="数式" r:id="rId8" imgW="596641" imgH="203112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75" y="1476375"/>
                        <a:ext cx="1079500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9497" name="Picture 5" descr="C:\Users\Hiroo Azuma\Documents\spm\MITSUBISHI_RAYON_calc_example_23May2016\diacetate\dftb_freq_shift_afm04_3D_bod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1965325"/>
            <a:ext cx="6010275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9498" name="Picture 6" descr="C:\Users\Hiroo Azuma\Documents\spm\MITSUBISHI_RAYON_calc_example_23May2016\diacetate\atoms_d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613025"/>
            <a:ext cx="4413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9499" name="Picture 6" descr="C:\Users\Hiroo Azuma\Documents\spm\MITSUBISHI_RAYON_calc_example_23May2016\diacetate\dftb_freq_shift_afm04_3D_label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475" y="3765550"/>
            <a:ext cx="10001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14402</TotalTime>
  <Words>50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デザインの設定</vt:lpstr>
      <vt:lpstr>1_標準デザイン</vt:lpstr>
      <vt:lpstr>数式</vt:lpstr>
      <vt:lpstr>【DFTB】ジアセテート(diacetate)[アセテート繊維の一種]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1015</cp:revision>
  <dcterms:created xsi:type="dcterms:W3CDTF">2014-03-31T02:49:52Z</dcterms:created>
  <dcterms:modified xsi:type="dcterms:W3CDTF">2016-08-31T05:31:27Z</dcterms:modified>
</cp:coreProperties>
</file>