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25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MD_FreqShift_Polymer_001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MD_FreqShift_Organic_001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MD_FreqShift_Organic_002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963603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【MD】</a:t>
            </a:r>
            <a:r>
              <a:rPr lang="ja-JP" altLang="en-US" dirty="0" smtClean="0"/>
              <a:t>高さ一定・ノンコンタクトモード</a:t>
            </a:r>
          </a:p>
        </p:txBody>
      </p:sp>
      <p:sp>
        <p:nvSpPr>
          <p:cNvPr id="169987" name="Text Box 25"/>
          <p:cNvSpPr txBox="1">
            <a:spLocks noChangeArrowheads="1"/>
          </p:cNvSpPr>
          <p:nvPr/>
        </p:nvSpPr>
        <p:spPr bwMode="auto">
          <a:xfrm>
            <a:off x="344488" y="541338"/>
            <a:ext cx="5397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MD</a:t>
            </a:r>
          </a:p>
        </p:txBody>
      </p:sp>
      <p:sp>
        <p:nvSpPr>
          <p:cNvPr id="169988" name="Text Box 4"/>
          <p:cNvSpPr txBox="1">
            <a:spLocks noChangeArrowheads="1"/>
          </p:cNvSpPr>
          <p:nvPr/>
        </p:nvSpPr>
        <p:spPr bwMode="auto">
          <a:xfrm>
            <a:off x="920750" y="549275"/>
            <a:ext cx="69040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探針を振動させながら高さ一定で平面上を走査し、周波数シフトを計算します。 </a:t>
            </a:r>
          </a:p>
        </p:txBody>
      </p:sp>
      <p:sp>
        <p:nvSpPr>
          <p:cNvPr id="169989" name="Text Box 5"/>
          <p:cNvSpPr txBox="1">
            <a:spLocks noChangeArrowheads="1"/>
          </p:cNvSpPr>
          <p:nvPr/>
        </p:nvSpPr>
        <p:spPr bwMode="auto">
          <a:xfrm>
            <a:off x="5529263" y="1050925"/>
            <a:ext cx="43164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ノンコンタクトモードでコラーゲン分子を走査したときの、周波数シフト像を計算します。  </a:t>
            </a:r>
          </a:p>
        </p:txBody>
      </p:sp>
      <p:sp>
        <p:nvSpPr>
          <p:cNvPr id="169990" name="Text Box 6"/>
          <p:cNvSpPr txBox="1">
            <a:spLocks noChangeArrowheads="1"/>
          </p:cNvSpPr>
          <p:nvPr/>
        </p:nvSpPr>
        <p:spPr bwMode="auto">
          <a:xfrm>
            <a:off x="5529263" y="2995613"/>
            <a:ext cx="43576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ノンコンタクトモードでペンタセン分子を走査したときの、周波数シフト像を計算します。 </a:t>
            </a:r>
          </a:p>
        </p:txBody>
      </p:sp>
      <p:sp>
        <p:nvSpPr>
          <p:cNvPr id="169991" name="Text Box 7"/>
          <p:cNvSpPr txBox="1">
            <a:spLocks noChangeArrowheads="1"/>
          </p:cNvSpPr>
          <p:nvPr/>
        </p:nvSpPr>
        <p:spPr bwMode="auto">
          <a:xfrm>
            <a:off x="6232525" y="4868863"/>
            <a:ext cx="3673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ノンコンタクトモードでフタロシアニン分子を走査したときの、周波数シフト像を計算します。 </a:t>
            </a:r>
          </a:p>
        </p:txBody>
      </p:sp>
      <p:pic>
        <p:nvPicPr>
          <p:cNvPr id="169992" name="Picture 8" descr="NCCZ-collagen-input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981075"/>
            <a:ext cx="2592388" cy="186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3" name="Picture 9" descr="NCCZ_collagen_MD_FS2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981075"/>
            <a:ext cx="2116137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4" name="Picture 10" descr="NCCZ-pentacene-inpu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2924175"/>
            <a:ext cx="2609850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5" name="Picture 11" descr="NCCZ_pentacen_MD_FS2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2924175"/>
            <a:ext cx="212407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6" name="Picture 12" descr="NCCZ-phthalocyanine-input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4868863"/>
            <a:ext cx="2609850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7" name="Picture 13" descr="NCCZ_phthalocyanine_MD_FS2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4845050"/>
            <a:ext cx="2573337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8" name="Picture 14" descr="NCCZ-phthalocyanine-cros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963" y="5445125"/>
            <a:ext cx="2178050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79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【MD】高さ一定・ノンコンタクトモード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1051</cp:revision>
  <dcterms:created xsi:type="dcterms:W3CDTF">2014-03-31T02:49:52Z</dcterms:created>
  <dcterms:modified xsi:type="dcterms:W3CDTF">2016-10-07T05:21:21Z</dcterms:modified>
</cp:coreProperties>
</file>