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1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CG_FreqShift_Polymer_005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3824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62CE1287-44BF-4ACB-BCAB-912F8FEE8FCF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693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4" descr="C:\Users\Hiroo Azuma\Documents\spm\打ち合わせ資料・ドキュメント\東洋紡・三菱レイヨン_計算事例_11May2016\P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836613"/>
            <a:ext cx="336708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19" name="Picture 6" descr="C:\Users\Hiroo Azuma\Documents\spm\TOYOBO_calc_example_16May2016\PBI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692150"/>
            <a:ext cx="394811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0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ja-JP" dirty="0" smtClean="0"/>
              <a:t>ポリベンゾイミダゾール</a:t>
            </a:r>
            <a:r>
              <a:rPr lang="en-US" altLang="ja-JP" dirty="0" smtClean="0"/>
              <a:t>(PBI)[</a:t>
            </a:r>
            <a:r>
              <a:rPr lang="ja-JP" altLang="ja-JP" dirty="0" smtClean="0"/>
              <a:t>合成繊維の一種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137221" name="テキスト ボックス 13"/>
          <p:cNvSpPr txBox="1">
            <a:spLocks noChangeArrowheads="1"/>
          </p:cNvSpPr>
          <p:nvPr/>
        </p:nvSpPr>
        <p:spPr bwMode="auto">
          <a:xfrm>
            <a:off x="611188" y="2276475"/>
            <a:ext cx="165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23850" y="3019425"/>
            <a:ext cx="8280400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</a:t>
            </a:r>
            <a:r>
              <a:rPr kumimoji="0" lang="en-US" altLang="ja-JP" kern="0">
                <a:solidFill>
                  <a:prstClr val="black"/>
                </a:solidFill>
                <a:latin typeface="Calibri"/>
              </a:rPr>
              <a:t>.7Å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7223" name="Object 3"/>
          <p:cNvGraphicFramePr>
            <a:graphicFrameLocks noChangeAspect="1"/>
          </p:cNvGraphicFramePr>
          <p:nvPr/>
        </p:nvGraphicFramePr>
        <p:xfrm>
          <a:off x="2124075" y="3308350"/>
          <a:ext cx="1262063" cy="366713"/>
        </p:xfrm>
        <a:graphic>
          <a:graphicData uri="http://schemas.openxmlformats.org/presentationml/2006/ole">
            <p:oleObj spid="_x0000_s137286" name="数式" r:id="rId6" imgW="698197" imgH="203112" progId="Equation.3">
              <p:embed/>
            </p:oleObj>
          </a:graphicData>
        </a:graphic>
      </p:graphicFrame>
      <p:graphicFrame>
        <p:nvGraphicFramePr>
          <p:cNvPr id="137224" name="Object 4"/>
          <p:cNvGraphicFramePr>
            <a:graphicFrameLocks noChangeAspect="1"/>
          </p:cNvGraphicFramePr>
          <p:nvPr/>
        </p:nvGraphicFramePr>
        <p:xfrm>
          <a:off x="4140200" y="3308350"/>
          <a:ext cx="758825" cy="320675"/>
        </p:xfrm>
        <a:graphic>
          <a:graphicData uri="http://schemas.openxmlformats.org/presentationml/2006/ole">
            <p:oleObj spid="_x0000_s137287" name="数式" r:id="rId7" imgW="418918" imgH="177723" progId="Equation.3">
              <p:embed/>
            </p:oleObj>
          </a:graphicData>
        </a:graphic>
      </p:graphicFrame>
      <p:pic>
        <p:nvPicPr>
          <p:cNvPr id="137225" name="Picture 4" descr="C:\Users\Hiroo Azuma\Documents\spm\TOYOBO_calc_example_16May2016\PBI\cgafm_frq_02_3D_bod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11588"/>
            <a:ext cx="7324725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6" name="Picture 5" descr="C:\Users\Hiroo Azuma\Documents\spm\TOYOBO_calc_example_16May2016\PBI\cgafm_frq_02_3D_labe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035550"/>
            <a:ext cx="10953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7" name="Picture 6" descr="C:\Users\Hiroo Azuma\Documents\spm\TOYOBO_calc_example_16May2016\PBI\atoms_CG_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532313"/>
            <a:ext cx="4351338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47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【CG】ポリベンゾイミダゾール(PBI)[合成繊維の一種]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2016-09-01T07:14:25Z</dcterms:modified>
</cp:coreProperties>
</file>