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8652E89-E1EC-451E-A07F-AE667E4A770F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1DEF1A8-AED3-46AA-A76A-43F83220485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3093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F33FDB-94E0-4538-8F42-76736629A0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98232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GeoAFM_CalcImage_None_001</a:t>
            </a:r>
          </a:p>
          <a:p>
            <a:endParaRPr lang="ja-JP" altLang="en-US" dirty="0" smtClean="0"/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3DCDE220-C7FA-41BA-9A78-24C9F6348D0F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4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30DC3-2504-49F5-8D6D-090DACFD8E1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6CA89-6447-4DE1-AA6F-BB74BADAC0A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9049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95FC7-D4CA-454B-AF24-EF84B055300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ED439-F1A9-460D-A38F-8B8CB00A7C3C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8831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DEAAF-7A9B-46C4-811A-4502B4C12F5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D79E4-E637-4B6B-935A-4CCFA0CF51C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04680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69FFE-B1F9-47E4-87F1-1737702BF5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2736D-5B25-4D0F-B52E-E53C4716508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707823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63D58-E870-4DC2-95FD-7D9BD7A8EC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15BBC-E1B7-4A22-B7B8-889A1E41C5B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16743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4E165-62B1-47BD-8C00-DF9EF67B5D6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E261C-7D77-4B3A-83F8-4D0076624B3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0883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D3A07-A206-454C-91E8-09187C8E07E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1E158-B263-4AD6-AE05-02404545D4D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20767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1561A-1633-4CD5-9FE2-ED7F896A3F6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21F04-A84B-4BAC-9B6A-107FACB59D6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630354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66EE1-CB88-4F5F-8A3B-37635FCCC4D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A93B6-0491-4A95-9556-7067670BBF3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75314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9CBF3-662F-4E04-AF9D-295117AB494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2A191-FE88-4D17-9ABD-AB334519ED9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23614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D7EAE-BB93-4959-964B-5A5C1A14F26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94314-BAEF-4F22-93BE-C5E6BF238E2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7937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61B2B-3800-4192-8481-72C7981B315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C7CAF-1B0B-4039-8971-EB4ED1B0201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56663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6B4CB-6DD3-4918-992B-CF25658DB4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87B7B-24E8-47E3-9086-A9967F7BE48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46955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AAF23-D0BD-40A4-8AC9-03B5DB6C8C2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03E54-C86F-424B-BB75-44B44A7D6C0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6144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3DFA4-F65C-4FD1-B93C-C9F84256053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A2B46-D364-4791-984B-863B8D7EBBA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93216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95AF9-79AB-4AA0-B423-5C70B0A6A3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ECAC8-ECBF-400C-8641-D031CDFAADB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6405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8BE5D-CA0A-49F3-A003-92C809C28CB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CFC9D-55C9-4046-9166-74F61400DB4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80281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332DB-5C94-4F2F-8A80-62841B963E4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DB5DB-6329-489D-AA79-4EBC9561D2F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1480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74B81-8330-4804-9688-7FACDB28EA6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F8DE-F23E-4F09-A291-CDC436D2A99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8285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83AFC-C4CC-4A93-8257-5B4CB20D93D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69B10-DF48-473F-BCEB-6D479FE4771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5965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82D75-33DF-4842-A795-5C8EB165740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07006-F723-4799-8521-391CFB6838B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4989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087A1-5F9D-4CFC-9FC1-6A49A34932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7797D-74A7-40B3-9DEE-2159F02D68F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6214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792A2-8D3A-4FDE-B1CB-70CBB87894A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26B95-2B50-4E24-A2F1-E3F953FAF11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46404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B49FB-8026-4455-A953-D20D53ADA7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96A96-D724-4B44-9EBA-0C98BE02CBC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76090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6405A-748B-41B9-939B-683DFDFF5E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5C4A5-A348-45FD-AE97-372A1CB48F6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108198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602B4-ED31-47FD-A484-000FB7D98ED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1A866-8E84-469A-8F84-88432F655A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925895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210A3-DA23-4F87-9FF1-189897CAAFF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1F734-2D13-4442-B7D1-CBB49EF0E70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501176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DE263-F1F8-4B99-BA92-26A89E29110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9F46-0FC7-4444-82A0-D8D24F7AEA7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6292311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05CC9-6979-4787-9B4F-CF99679806A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C9EB4-0367-4ED4-9503-B59F10ED2E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156972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F273-E09A-4CD1-8F97-A8DB73EF5E6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31232-7F52-417A-922B-C4AEB848D0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704769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7F45D-CFC7-4CD9-9B8B-491D4F02F0E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472E-1B8C-426C-933E-623DF4738C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908702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2CBBA-CBFC-4796-B84A-93CB66700D7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A9FAE-AEF2-496B-B083-ADC322EC958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628689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FE304-7BB4-4317-A608-2CA4814BEA1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51044-49A5-416D-BAD7-9CD6D8CA9BC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46183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BD1E2-448B-4374-97AA-EBF8C5B7AD6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37459-7690-43BE-8397-DF86F942F08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50988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F5371-3E00-4F04-8F8B-05934A21E6A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3125F-55FF-4C66-A247-072DEBB0AC2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52691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0B05346-82CE-4660-9653-9CDE363BD3C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A11F57D-2F57-4331-A3C0-72AF74B19C8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77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  <p:sldLayoutId id="2147484451" r:id="rId10"/>
    <p:sldLayoutId id="2147484452" r:id="rId11"/>
    <p:sldLayoutId id="2147484453" r:id="rId12"/>
    <p:sldLayoutId id="2147484454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BD2C01C-8F1D-4940-81CB-1226ED0D4C2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2C97E33-1906-443F-9ADA-88CAB77C77C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53599FF-4711-4C66-B82B-0FB42FD9C11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3E0C3C24-F1BD-4944-8C92-52DE83FD4CA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5457825" y="4868863"/>
            <a:ext cx="4376738" cy="1916112"/>
          </a:xfrm>
          <a:prstGeom prst="roundRect">
            <a:avLst>
              <a:gd name="adj" fmla="val 10690"/>
            </a:avLst>
          </a:prstGeom>
          <a:solidFill>
            <a:srgbClr val="FF00FF">
              <a:alpha val="20000"/>
            </a:srgbClr>
          </a:solidFill>
          <a:ln w="12700" algn="ctr">
            <a:solidFill>
              <a:srgbClr val="FF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5457825" y="2924175"/>
            <a:ext cx="4376738" cy="1873250"/>
          </a:xfrm>
          <a:prstGeom prst="roundRect">
            <a:avLst>
              <a:gd name="adj" fmla="val 10690"/>
            </a:avLst>
          </a:prstGeom>
          <a:solidFill>
            <a:srgbClr val="FF6600">
              <a:alpha val="20000"/>
            </a:srgbClr>
          </a:solidFill>
          <a:ln w="12700" algn="ctr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【GeoAFM】GIMP</a:t>
            </a:r>
            <a:r>
              <a:rPr lang="ja-JP" altLang="en-US" smtClean="0"/>
              <a:t>によるオリジナルの探針形状画像データの作成</a:t>
            </a:r>
          </a:p>
        </p:txBody>
      </p:sp>
      <p:sp>
        <p:nvSpPr>
          <p:cNvPr id="7173" name="Text Box 23"/>
          <p:cNvSpPr txBox="1">
            <a:spLocks noChangeArrowheads="1"/>
          </p:cNvSpPr>
          <p:nvPr/>
        </p:nvSpPr>
        <p:spPr bwMode="auto">
          <a:xfrm>
            <a:off x="273050" y="476250"/>
            <a:ext cx="4043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it-IT" sz="1800">
                <a:solidFill>
                  <a:schemeClr val="hlink"/>
                </a:solidFill>
              </a:rPr>
              <a:t>探針形状を想定した画像データを作る。 </a:t>
            </a:r>
            <a:endParaRPr lang="ja-JP" altLang="en-US" sz="1800">
              <a:solidFill>
                <a:schemeClr val="hlink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232275" y="476250"/>
            <a:ext cx="4402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GIMP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を起動。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40 x 40 pixel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のキャンバスを作成。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3009900"/>
            <a:ext cx="1503363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4992688"/>
            <a:ext cx="149066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63500" y="981075"/>
            <a:ext cx="4602163" cy="1871663"/>
          </a:xfrm>
          <a:prstGeom prst="roundRect">
            <a:avLst>
              <a:gd name="adj" fmla="val 10690"/>
            </a:avLst>
          </a:prstGeom>
          <a:noFill/>
          <a:ln w="12700" algn="ctr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28613" y="1831975"/>
            <a:ext cx="23923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グラデーションツールを選択。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形状として「放射状」を選択。</a:t>
            </a:r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2879725" y="1052513"/>
            <a:ext cx="1497013" cy="1725612"/>
            <a:chOff x="2440" y="1207"/>
            <a:chExt cx="1089" cy="1224"/>
          </a:xfrm>
        </p:grpSpPr>
        <p:pic>
          <p:nvPicPr>
            <p:cNvPr id="7209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" y="1207"/>
              <a:ext cx="1089" cy="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10" name="Line 13"/>
            <p:cNvSpPr>
              <a:spLocks noChangeShapeType="1"/>
            </p:cNvSpPr>
            <p:nvPr/>
          </p:nvSpPr>
          <p:spPr bwMode="auto">
            <a:xfrm>
              <a:off x="3001" y="1856"/>
              <a:ext cx="40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  <p:sp>
          <p:nvSpPr>
            <p:cNvPr id="7211" name="Oval 14"/>
            <p:cNvSpPr>
              <a:spLocks noChangeArrowheads="1"/>
            </p:cNvSpPr>
            <p:nvPr/>
          </p:nvSpPr>
          <p:spPr bwMode="auto">
            <a:xfrm flipV="1">
              <a:off x="2986" y="1841"/>
              <a:ext cx="31" cy="3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lIns="74295" tIns="8890" rIns="74295" bIns="8890"/>
            <a:lstStyle/>
            <a:p>
              <a:pPr algn="ctr" eaLnBrk="1" hangingPunct="1"/>
              <a:endParaRPr lang="ja-JP" altLang="en-US"/>
            </a:p>
          </p:txBody>
        </p:sp>
      </p:grpSp>
      <p:sp>
        <p:nvSpPr>
          <p:cNvPr id="7180" name="Rectangle 15"/>
          <p:cNvSpPr>
            <a:spLocks noChangeArrowheads="1"/>
          </p:cNvSpPr>
          <p:nvPr/>
        </p:nvSpPr>
        <p:spPr bwMode="auto">
          <a:xfrm>
            <a:off x="128588" y="1052513"/>
            <a:ext cx="11382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F4D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>
                <a:solidFill>
                  <a:srgbClr val="008000"/>
                </a:solidFill>
                <a:latin typeface="Arial" panose="020B0604020202020204" pitchFamily="34" charset="0"/>
              </a:rPr>
              <a:t>レイヤー</a:t>
            </a:r>
            <a:r>
              <a:rPr lang="en-US" altLang="ja-JP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181" name="AutoShape 16"/>
          <p:cNvSpPr>
            <a:spLocks noChangeArrowheads="1"/>
          </p:cNvSpPr>
          <p:nvPr/>
        </p:nvSpPr>
        <p:spPr bwMode="auto">
          <a:xfrm>
            <a:off x="63500" y="2924175"/>
            <a:ext cx="4602163" cy="1873250"/>
          </a:xfrm>
          <a:prstGeom prst="roundRect">
            <a:avLst>
              <a:gd name="adj" fmla="val 10690"/>
            </a:avLst>
          </a:prstGeom>
          <a:noFill/>
          <a:ln w="12700" algn="ctr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pic>
        <p:nvPicPr>
          <p:cNvPr id="7182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2997200"/>
            <a:ext cx="152558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Text Box 18"/>
          <p:cNvSpPr txBox="1">
            <a:spLocks noChangeArrowheads="1"/>
          </p:cNvSpPr>
          <p:nvPr/>
        </p:nvSpPr>
        <p:spPr bwMode="auto">
          <a:xfrm>
            <a:off x="328613" y="3919538"/>
            <a:ext cx="23923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グラデーションツールを選択。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形状として「放射状」を選択。</a:t>
            </a:r>
          </a:p>
        </p:txBody>
      </p:sp>
      <p:sp>
        <p:nvSpPr>
          <p:cNvPr id="7184" name="Rectangle 19"/>
          <p:cNvSpPr>
            <a:spLocks noChangeArrowheads="1"/>
          </p:cNvSpPr>
          <p:nvPr/>
        </p:nvSpPr>
        <p:spPr bwMode="auto">
          <a:xfrm>
            <a:off x="415925" y="4437063"/>
            <a:ext cx="1579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ja-JP" altLang="it-IT" sz="1400">
                <a:solidFill>
                  <a:srgbClr val="6600FF"/>
                </a:solidFill>
                <a:latin typeface="Arial" panose="020B0604020202020204" pitchFamily="34" charset="0"/>
              </a:rPr>
              <a:t>「モード」→「乗算」 </a:t>
            </a:r>
          </a:p>
        </p:txBody>
      </p:sp>
      <p:sp>
        <p:nvSpPr>
          <p:cNvPr id="7185" name="Rectangle 20"/>
          <p:cNvSpPr>
            <a:spLocks noChangeArrowheads="1"/>
          </p:cNvSpPr>
          <p:nvPr/>
        </p:nvSpPr>
        <p:spPr bwMode="auto">
          <a:xfrm>
            <a:off x="128588" y="2997200"/>
            <a:ext cx="1138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F4D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>
                <a:solidFill>
                  <a:srgbClr val="008000"/>
                </a:solidFill>
                <a:latin typeface="Arial" panose="020B0604020202020204" pitchFamily="34" charset="0"/>
              </a:rPr>
              <a:t>レイヤー</a:t>
            </a:r>
            <a:r>
              <a:rPr lang="en-US" altLang="ja-JP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7186" name="AutoShape 21"/>
          <p:cNvSpPr>
            <a:spLocks noChangeArrowheads="1"/>
          </p:cNvSpPr>
          <p:nvPr/>
        </p:nvSpPr>
        <p:spPr bwMode="auto">
          <a:xfrm>
            <a:off x="63500" y="4868863"/>
            <a:ext cx="4602163" cy="1916112"/>
          </a:xfrm>
          <a:prstGeom prst="roundRect">
            <a:avLst>
              <a:gd name="adj" fmla="val 10690"/>
            </a:avLst>
          </a:prstGeom>
          <a:noFill/>
          <a:ln w="12700" algn="ctr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grpSp>
        <p:nvGrpSpPr>
          <p:cNvPr id="7187" name="Group 22"/>
          <p:cNvGrpSpPr>
            <a:grpSpLocks/>
          </p:cNvGrpSpPr>
          <p:nvPr/>
        </p:nvGrpSpPr>
        <p:grpSpPr bwMode="auto">
          <a:xfrm>
            <a:off x="2898775" y="4943475"/>
            <a:ext cx="1457325" cy="1790700"/>
            <a:chOff x="4721" y="1344"/>
            <a:chExt cx="985" cy="1179"/>
          </a:xfrm>
        </p:grpSpPr>
        <p:pic>
          <p:nvPicPr>
            <p:cNvPr id="7206" name="Picture 2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" y="1344"/>
              <a:ext cx="985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7" name="Line 24"/>
            <p:cNvSpPr>
              <a:spLocks noChangeShapeType="1"/>
            </p:cNvSpPr>
            <p:nvPr/>
          </p:nvSpPr>
          <p:spPr bwMode="auto">
            <a:xfrm>
              <a:off x="5026" y="1938"/>
              <a:ext cx="56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  <p:sp>
          <p:nvSpPr>
            <p:cNvPr id="7208" name="Oval 25"/>
            <p:cNvSpPr>
              <a:spLocks noChangeArrowheads="1"/>
            </p:cNvSpPr>
            <p:nvPr/>
          </p:nvSpPr>
          <p:spPr bwMode="auto">
            <a:xfrm flipV="1">
              <a:off x="5007" y="1918"/>
              <a:ext cx="38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lIns="74295" tIns="8890" rIns="74295" bIns="8890"/>
            <a:lstStyle/>
            <a:p>
              <a:pPr algn="ctr" eaLnBrk="1" hangingPunct="1"/>
              <a:endParaRPr lang="ja-JP" altLang="en-US"/>
            </a:p>
          </p:txBody>
        </p:sp>
      </p:grpSp>
      <p:sp>
        <p:nvSpPr>
          <p:cNvPr id="7188" name="Text Box 26"/>
          <p:cNvSpPr txBox="1">
            <a:spLocks noChangeArrowheads="1"/>
          </p:cNvSpPr>
          <p:nvPr/>
        </p:nvSpPr>
        <p:spPr bwMode="auto">
          <a:xfrm>
            <a:off x="328613" y="5876925"/>
            <a:ext cx="23923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グラデーションツールを選択。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形状として「線形」を選択。</a:t>
            </a:r>
          </a:p>
        </p:txBody>
      </p:sp>
      <p:sp>
        <p:nvSpPr>
          <p:cNvPr id="7189" name="Rectangle 27"/>
          <p:cNvSpPr>
            <a:spLocks noChangeArrowheads="1"/>
          </p:cNvSpPr>
          <p:nvPr/>
        </p:nvSpPr>
        <p:spPr bwMode="auto">
          <a:xfrm>
            <a:off x="415925" y="6381750"/>
            <a:ext cx="1935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ja-JP" altLang="it-IT" sz="1400">
                <a:solidFill>
                  <a:srgbClr val="6600FF"/>
                </a:solidFill>
                <a:latin typeface="Arial" panose="020B0604020202020204" pitchFamily="34" charset="0"/>
              </a:rPr>
              <a:t>「モード」→「比較（明）」 </a:t>
            </a:r>
          </a:p>
        </p:txBody>
      </p:sp>
      <p:sp>
        <p:nvSpPr>
          <p:cNvPr id="7190" name="Rectangle 28"/>
          <p:cNvSpPr>
            <a:spLocks noChangeArrowheads="1"/>
          </p:cNvSpPr>
          <p:nvPr/>
        </p:nvSpPr>
        <p:spPr bwMode="auto">
          <a:xfrm>
            <a:off x="128588" y="4933950"/>
            <a:ext cx="1138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F4D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>
                <a:solidFill>
                  <a:srgbClr val="008000"/>
                </a:solidFill>
                <a:latin typeface="Arial" panose="020B0604020202020204" pitchFamily="34" charset="0"/>
              </a:rPr>
              <a:t>レイヤー</a:t>
            </a:r>
            <a:r>
              <a:rPr lang="en-US" altLang="ja-JP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</a:p>
        </p:txBody>
      </p:sp>
      <p:pic>
        <p:nvPicPr>
          <p:cNvPr id="7191" name="Picture 2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8" y="3092450"/>
            <a:ext cx="185420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3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5089525"/>
            <a:ext cx="1871663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3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63" y="1230313"/>
            <a:ext cx="187325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4" name="Text Box 32"/>
          <p:cNvSpPr txBox="1">
            <a:spLocks noChangeArrowheads="1"/>
          </p:cNvSpPr>
          <p:nvPr/>
        </p:nvSpPr>
        <p:spPr bwMode="auto">
          <a:xfrm>
            <a:off x="200025" y="1439863"/>
            <a:ext cx="2611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円錐形状を想定した画像を描く。</a:t>
            </a:r>
          </a:p>
        </p:txBody>
      </p:sp>
      <p:sp>
        <p:nvSpPr>
          <p:cNvPr id="7195" name="Text Box 33"/>
          <p:cNvSpPr txBox="1">
            <a:spLocks noChangeArrowheads="1"/>
          </p:cNvSpPr>
          <p:nvPr/>
        </p:nvSpPr>
        <p:spPr bwMode="auto">
          <a:xfrm>
            <a:off x="200025" y="3332163"/>
            <a:ext cx="22161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中心から少し離れた位置に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鋭い円錐形状を描く。</a:t>
            </a:r>
          </a:p>
        </p:txBody>
      </p:sp>
      <p:sp>
        <p:nvSpPr>
          <p:cNvPr id="7196" name="Text Box 34"/>
          <p:cNvSpPr txBox="1">
            <a:spLocks noChangeArrowheads="1"/>
          </p:cNvSpPr>
          <p:nvPr/>
        </p:nvSpPr>
        <p:spPr bwMode="auto">
          <a:xfrm>
            <a:off x="200025" y="5300663"/>
            <a:ext cx="22844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円錐の下を斜めにカットする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ための形状を描く。</a:t>
            </a:r>
          </a:p>
        </p:txBody>
      </p:sp>
      <p:sp>
        <p:nvSpPr>
          <p:cNvPr id="7197" name="Rectangle 35"/>
          <p:cNvSpPr>
            <a:spLocks noChangeArrowheads="1"/>
          </p:cNvSpPr>
          <p:nvPr/>
        </p:nvSpPr>
        <p:spPr bwMode="auto">
          <a:xfrm>
            <a:off x="415925" y="2365375"/>
            <a:ext cx="1579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ja-JP" altLang="it-IT" sz="1400">
                <a:solidFill>
                  <a:srgbClr val="6600FF"/>
                </a:solidFill>
                <a:latin typeface="Arial" panose="020B0604020202020204" pitchFamily="34" charset="0"/>
              </a:rPr>
              <a:t>「モード」→「標準」 </a:t>
            </a:r>
          </a:p>
        </p:txBody>
      </p:sp>
      <p:sp>
        <p:nvSpPr>
          <p:cNvPr id="7198" name="Line 36"/>
          <p:cNvSpPr>
            <a:spLocks noChangeShapeType="1"/>
          </p:cNvSpPr>
          <p:nvPr/>
        </p:nvSpPr>
        <p:spPr bwMode="auto">
          <a:xfrm>
            <a:off x="4665663" y="3429000"/>
            <a:ext cx="792162" cy="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7199" name="Line 37"/>
          <p:cNvSpPr>
            <a:spLocks noChangeShapeType="1"/>
          </p:cNvSpPr>
          <p:nvPr/>
        </p:nvSpPr>
        <p:spPr bwMode="auto">
          <a:xfrm>
            <a:off x="4665663" y="1773238"/>
            <a:ext cx="3240087" cy="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7200" name="Line 38"/>
          <p:cNvSpPr>
            <a:spLocks noChangeShapeType="1"/>
          </p:cNvSpPr>
          <p:nvPr/>
        </p:nvSpPr>
        <p:spPr bwMode="auto">
          <a:xfrm>
            <a:off x="7185025" y="3933825"/>
            <a:ext cx="720725" cy="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7201" name="Line 39"/>
          <p:cNvSpPr>
            <a:spLocks noChangeShapeType="1"/>
          </p:cNvSpPr>
          <p:nvPr/>
        </p:nvSpPr>
        <p:spPr bwMode="auto">
          <a:xfrm>
            <a:off x="7185025" y="5805488"/>
            <a:ext cx="720725" cy="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7202" name="Line 40"/>
          <p:cNvSpPr>
            <a:spLocks noChangeShapeType="1"/>
          </p:cNvSpPr>
          <p:nvPr/>
        </p:nvSpPr>
        <p:spPr bwMode="auto">
          <a:xfrm>
            <a:off x="4665663" y="5300663"/>
            <a:ext cx="719137" cy="0"/>
          </a:xfrm>
          <a:prstGeom prst="line">
            <a:avLst/>
          </a:prstGeom>
          <a:noFill/>
          <a:ln w="76200">
            <a:solidFill>
              <a:srgbClr val="FF6699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7203" name="Line 41"/>
          <p:cNvSpPr>
            <a:spLocks noChangeShapeType="1"/>
          </p:cNvSpPr>
          <p:nvPr/>
        </p:nvSpPr>
        <p:spPr bwMode="auto">
          <a:xfrm>
            <a:off x="4665663" y="2205038"/>
            <a:ext cx="792162" cy="86360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7204" name="Line 42"/>
          <p:cNvSpPr>
            <a:spLocks noChangeShapeType="1"/>
          </p:cNvSpPr>
          <p:nvPr/>
        </p:nvSpPr>
        <p:spPr bwMode="auto">
          <a:xfrm>
            <a:off x="4665663" y="2708275"/>
            <a:ext cx="792162" cy="2233613"/>
          </a:xfrm>
          <a:prstGeom prst="line">
            <a:avLst/>
          </a:prstGeom>
          <a:noFill/>
          <a:ln w="76200">
            <a:solidFill>
              <a:srgbClr val="FF6699"/>
            </a:solidFill>
            <a:round/>
            <a:headEnd type="oval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7205" name="Text Box 43"/>
          <p:cNvSpPr txBox="1">
            <a:spLocks noChangeArrowheads="1"/>
          </p:cNvSpPr>
          <p:nvPr/>
        </p:nvSpPr>
        <p:spPr bwMode="auto">
          <a:xfrm>
            <a:off x="4737100" y="1171575"/>
            <a:ext cx="302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画像ファイルを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png, bmp, jpg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形式で保存し、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SPM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シミュレータに読み込ませる。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161</Words>
  <Application>Microsoft Office PowerPoint</Application>
  <PresentationFormat>A4 210 x 297 mm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【GeoAFM】GIMPによるオリジナルの探針形状画像データの作成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1018</cp:revision>
  <dcterms:created xsi:type="dcterms:W3CDTF">2014-03-31T02:49:52Z</dcterms:created>
  <dcterms:modified xsi:type="dcterms:W3CDTF">2016-08-31T02:28:34Z</dcterms:modified>
</cp:coreProperties>
</file>