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67" d="100"/>
          <a:sy n="67" d="100"/>
        </p:scale>
        <p:origin x="39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3F18D6D-F303-4E76-87C5-69459ABD0E61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F57599-42FD-44A9-A071-6994E4ACB64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3314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CE6DA4-18D5-4017-83DB-B496FC2D1CE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61069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 smtClean="0"/>
              <a:t>GeoAFM_CalcImage_Polymer_012 </a:t>
            </a:r>
          </a:p>
          <a:p>
            <a:r>
              <a:rPr lang="en-US" altLang="ja-JP" smtClean="0"/>
              <a:t>PDB ID: 2dfs</a:t>
            </a:r>
          </a:p>
          <a:p>
            <a:r>
              <a:rPr lang="en-US" altLang="ja-JP" smtClean="0"/>
              <a:t>SPM</a:t>
            </a:r>
            <a:r>
              <a:rPr lang="ja-JP" altLang="en-US" smtClean="0"/>
              <a:t>シミュレータに読み込み、回転</a:t>
            </a:r>
            <a:r>
              <a:rPr lang="en-US" altLang="ja-JP" smtClean="0"/>
              <a:t>(a, b, g) = (-10, -20, 180)</a:t>
            </a:r>
            <a:r>
              <a:rPr lang="ja-JP" altLang="en-US" smtClean="0"/>
              <a:t>度。</a:t>
            </a:r>
          </a:p>
          <a:p>
            <a:r>
              <a:rPr lang="ja-JP" altLang="en-US" smtClean="0"/>
              <a:t>探針：</a:t>
            </a:r>
            <a:r>
              <a:rPr lang="en-US" altLang="ja-JP" smtClean="0"/>
              <a:t>Cone, 1Å, 30°</a:t>
            </a:r>
          </a:p>
          <a:p>
            <a:r>
              <a:rPr lang="en-US" altLang="ja-JP" smtClean="0"/>
              <a:t>GeoAFM, resolution = 5Å</a:t>
            </a: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33488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D118-4343-4CB2-8C44-AB1F938323E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B837B-35DD-46BC-B4D7-9E15377875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6206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398FF-FB4D-4DB7-ABA2-5B7CCF401CC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6EF81-1B36-4B0A-A2F8-1E93AC780801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680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9E5E5-2FF4-4A02-9FD3-65BB45B3E43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B187A-3C05-444F-AC51-FCE74D5C326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2815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C9EEE-AD75-464E-B8CB-F6C9E85720F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472A3-0669-4140-8171-AAC4D435F7A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97077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E3E11-923C-4D34-8529-13364A141F6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81EA8-66F0-4F0D-B5F9-95B46E8EECB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64485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37CB1-9ACC-40B3-9004-69C51F45544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4C162-A76C-4270-AD57-2593B4FD474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81104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78476-084A-4B3B-976B-3BEC17075C6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F55D7-EC05-4697-BF07-AD1C013420D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7039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ED42D-9EC0-40A7-A359-3130B73DDC8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A63E0-6282-47BE-ACC2-301B59D71AB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07677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A9FB2-5F32-4424-A5FB-0D3C69C56DA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A1A24-2DF1-443A-9D5A-BE3B093B054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269226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79EF6-0352-426E-9F82-08D626C486D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508F8-4BDD-412B-9D1D-F11C6198001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003077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02582-4157-4521-A587-0B82C586956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60AD3-5B79-4ACD-94C6-271C0F90B59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57068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85F2D-0A1E-439A-97F9-60C90795D62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DA39E-7B8E-4288-B1C4-8D72A065F4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297995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B8DBB-3738-4391-B393-4250D5BA68C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2C07E-C3E2-4AD8-8A12-C4A55BA9A623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869465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8EAA8-3267-4147-BF98-7727A9A2F07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A155C-E6BE-4DBF-A6BE-8F5A2F36D73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7978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A409F-E356-499F-A8A3-FC10A53908F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50CBD-4959-45C2-8991-558A99BF71B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7546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4BF78-D21C-4FCB-BED9-135B08B92F1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4EABC-ACC1-4A4E-A690-E26C124BCED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5305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C4AE3-1E84-4EDD-8AB4-CDDEB73FF62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95810-E295-4BBA-BDE9-4191ABD207A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2372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F13C6-35A4-469F-BFA6-28F5EB60E46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84617-3A4B-46BD-BD24-C8EC7EBE4C6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1613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03A38-F8A3-495E-8B49-0560DEF626A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4A9D0-6C01-48E2-AA3E-C733D40EE78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9267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6417C-17A5-4206-9D3F-3668AD0E74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7E5C3-EA86-4F58-B8BA-EB87C30E03E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4584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3993B-EEE7-4276-BD19-64F85963AE18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A579-A617-4CED-B05A-CCD22340E56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08726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1F5F7-B3BF-4591-ABB2-C20AD327AE1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F8E25-4B91-4A8E-A2E2-F89EA14564A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89067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B7709-C5FA-4F2C-83D5-565E6120103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8025E-9470-48BE-BD95-4EFF19ACD31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26809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8250B-10BB-49C1-A821-38AB5802463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1E74-5D02-42CE-B025-FC63B09E7C9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89565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AB739-0D7D-4489-BC2A-12CB0A3D2B3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EF4A6-830E-4CE1-80DF-1D75C1AB662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253005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42BC0-E846-406C-9225-6ABD09E13C3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1961B-FCCA-46C4-AE97-C61B9C96EEA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1070490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0F342-252B-4A2A-A749-A5F8B60F94D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C8C27-21C9-41DD-8253-7D2B2FD2820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871364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C80E7-4780-472F-ABB3-B7BF36DC1EC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6058F-D8F4-473D-B09D-0B74A52A117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5692314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FC6C6-648D-4741-91BE-2779C3C2CB1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1EACA-99B8-4695-BD77-1E8B69DD760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452956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5738D-D9E5-4D05-B30A-2726B96930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01FB9-33CB-4A1B-8C68-BA3FCC0671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18226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C1576-489E-4D54-A752-8710865DF549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2BDCE-5729-424A-B8E4-852B6A06B21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7051633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D27AC-07BD-47FF-A72D-3F7F598DF71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1901F-A667-489A-9E3B-7A0854537A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7285601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286E7-5030-41A9-9EAE-024E3B64A29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DF613-A256-46E5-9C00-E64D38CF63B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639355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0BB5E-932F-4C54-8489-CB09EC8CC8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788F4-5B54-4A0E-A944-34EB9368A244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5269233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F64DA-18AC-4A20-BFEF-CA7E9F165FC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031-FCD8-49DE-AE3C-9FA9470D35B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77331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6F1904E-9DB0-4666-9528-7EF6718AA0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FB4ADE5-1FEC-4E0F-9BF8-08E8A52D1C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513" r:id="rId2"/>
    <p:sldLayoutId id="2147484480" r:id="rId3"/>
    <p:sldLayoutId id="2147484481" r:id="rId4"/>
    <p:sldLayoutId id="2147484482" r:id="rId5"/>
    <p:sldLayoutId id="2147484483" r:id="rId6"/>
    <p:sldLayoutId id="2147484484" r:id="rId7"/>
    <p:sldLayoutId id="2147484485" r:id="rId8"/>
    <p:sldLayoutId id="2147484486" r:id="rId9"/>
    <p:sldLayoutId id="2147484487" r:id="rId10"/>
    <p:sldLayoutId id="2147484488" r:id="rId11"/>
    <p:sldLayoutId id="2147484489" r:id="rId12"/>
    <p:sldLayoutId id="2147484490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4C92C51-CAB4-43CA-A931-12DFEB884FD0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C32CFED-F1AA-4C1B-8F3F-6B4AB9C435C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1" r:id="rId1"/>
    <p:sldLayoutId id="2147484492" r:id="rId2"/>
    <p:sldLayoutId id="2147484493" r:id="rId3"/>
    <p:sldLayoutId id="2147484494" r:id="rId4"/>
    <p:sldLayoutId id="2147484495" r:id="rId5"/>
    <p:sldLayoutId id="2147484496" r:id="rId6"/>
    <p:sldLayoutId id="2147484497" r:id="rId7"/>
    <p:sldLayoutId id="2147484498" r:id="rId8"/>
    <p:sldLayoutId id="2147484499" r:id="rId9"/>
    <p:sldLayoutId id="2147484500" r:id="rId10"/>
    <p:sldLayoutId id="2147484501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17218E3B-E302-4BCD-99C2-1611727E234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DA29D695-13FD-4460-AC65-5AAA2CEB0F2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  <p:sldLayoutId id="2147484503" r:id="rId2"/>
    <p:sldLayoutId id="2147484504" r:id="rId3"/>
    <p:sldLayoutId id="2147484505" r:id="rId4"/>
    <p:sldLayoutId id="2147484506" r:id="rId5"/>
    <p:sldLayoutId id="2147484507" r:id="rId6"/>
    <p:sldLayoutId id="2147484508" r:id="rId7"/>
    <p:sldLayoutId id="2147484509" r:id="rId8"/>
    <p:sldLayoutId id="2147484510" r:id="rId9"/>
    <p:sldLayoutId id="2147484511" r:id="rId10"/>
    <p:sldLayoutId id="214748451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st.go.jp/pr/announce/20101011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_geoaf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357688"/>
            <a:ext cx="3673475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resu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88" y="4352925"/>
            <a:ext cx="2979737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setu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512888"/>
            <a:ext cx="3313113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73050" y="1584325"/>
            <a:ext cx="1376363" cy="23018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Cone shape</a:t>
            </a:r>
            <a:endParaRPr lang="ja-JP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698625" y="3171825"/>
            <a:ext cx="1741488" cy="428625"/>
          </a:xfrm>
          <a:prstGeom prst="rect">
            <a:avLst/>
          </a:prstGeom>
          <a:noFill/>
          <a:ln w="127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</a:t>
            </a:r>
          </a:p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Myosin V (PDB: 2dfs)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240338" y="1052513"/>
            <a:ext cx="4321175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金沢大学 理工研究域数物科学系の安藤 敏夫教授と古寺 哲幸助教らの研究グループは、世界最高性能の高速原子間力顕微鏡を開発し、アクチンフィラメントに沿って動くミオシンＶ分子の振舞いを直接高解像撮影することに世界で初めて成功した。 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  <a:hlinkClick r:id="rId6"/>
              </a:rPr>
              <a:t>http://www.jst.go.jp/pr/announce/20101011/</a:t>
            </a:r>
            <a:endParaRPr lang="ja-JP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423988" y="3741738"/>
            <a:ext cx="18557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Result of GeoAFM</a:t>
            </a: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992188" y="3529013"/>
            <a:ext cx="360362" cy="1008062"/>
          </a:xfrm>
          <a:prstGeom prst="downArrow">
            <a:avLst>
              <a:gd name="adj1" fmla="val 43611"/>
              <a:gd name="adj2" fmla="val 106442"/>
            </a:avLst>
          </a:prstGeom>
          <a:solidFill>
            <a:srgbClr val="008000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8" name="AutoShape 10"/>
          <p:cNvSpPr>
            <a:spLocks noChangeArrowheads="1"/>
          </p:cNvSpPr>
          <p:nvPr/>
        </p:nvSpPr>
        <p:spPr bwMode="auto">
          <a:xfrm rot="-5400000">
            <a:off x="5025232" y="4177506"/>
            <a:ext cx="360362" cy="3095625"/>
          </a:xfrm>
          <a:prstGeom prst="downArrow">
            <a:avLst>
              <a:gd name="adj1" fmla="val 39213"/>
              <a:gd name="adj2" fmla="val 166557"/>
            </a:avLst>
          </a:prstGeom>
          <a:solidFill>
            <a:srgbClr val="008000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3800475" y="4913313"/>
            <a:ext cx="2882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Export to result.cube,</a:t>
            </a:r>
          </a:p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Import the result.cube to Analyzer.</a:t>
            </a:r>
            <a:endParaRPr lang="ja-JP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1579563" y="4024313"/>
            <a:ext cx="15017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Less than 1 second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632950" cy="549275"/>
          </a:xfrm>
        </p:spPr>
        <p:txBody>
          <a:bodyPr/>
          <a:lstStyle/>
          <a:p>
            <a:r>
              <a:rPr lang="en-US" altLang="ja-JP" smtClean="0"/>
              <a:t>【GeoAFM】生体高分子</a:t>
            </a:r>
            <a:r>
              <a:rPr lang="ja-JP" altLang="en-US" smtClean="0"/>
              <a:t>ミオシン</a:t>
            </a:r>
            <a:r>
              <a:rPr lang="en-US" altLang="ja-JP" smtClean="0"/>
              <a:t>V</a:t>
            </a:r>
            <a:r>
              <a:rPr lang="ja-JP" altLang="en-US" smtClean="0"/>
              <a:t>の</a:t>
            </a:r>
            <a:r>
              <a:rPr lang="en-US" altLang="ja-JP" smtClean="0"/>
              <a:t>AFM</a:t>
            </a:r>
            <a:r>
              <a:rPr lang="ja-JP" altLang="en-US" smtClean="0"/>
              <a:t>像シミュレーション</a:t>
            </a:r>
          </a:p>
        </p:txBody>
      </p:sp>
      <p:pic>
        <p:nvPicPr>
          <p:cNvPr id="7182" name="Picture 14" descr="図２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75" t="7341" r="-601" b="60036"/>
          <a:stretch>
            <a:fillRect/>
          </a:stretch>
        </p:blipFill>
        <p:spPr bwMode="auto">
          <a:xfrm>
            <a:off x="6537325" y="2420938"/>
            <a:ext cx="1630363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AutoShape 15"/>
          <p:cNvSpPr>
            <a:spLocks noChangeArrowheads="1"/>
          </p:cNvSpPr>
          <p:nvPr/>
        </p:nvSpPr>
        <p:spPr bwMode="auto">
          <a:xfrm>
            <a:off x="5024438" y="908050"/>
            <a:ext cx="4681537" cy="3168650"/>
          </a:xfrm>
          <a:prstGeom prst="roundRect">
            <a:avLst>
              <a:gd name="adj" fmla="val 1413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7184" name="Text Box 14"/>
          <p:cNvSpPr txBox="1">
            <a:spLocks noChangeArrowheads="1"/>
          </p:cNvSpPr>
          <p:nvPr/>
        </p:nvSpPr>
        <p:spPr bwMode="auto">
          <a:xfrm>
            <a:off x="8807450" y="0"/>
            <a:ext cx="1098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5672138" y="685800"/>
            <a:ext cx="1428750" cy="3667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b="1">
                <a:solidFill>
                  <a:schemeClr val="bg1"/>
                </a:solidFill>
                <a:latin typeface="Arial" panose="020B0604020202020204" pitchFamily="34" charset="0"/>
              </a:rPr>
              <a:t>Experiment</a:t>
            </a:r>
            <a:endParaRPr lang="ja-JP" altLang="en-US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1208088" y="908050"/>
            <a:ext cx="1352550" cy="3667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ja-JP" b="1">
                <a:solidFill>
                  <a:schemeClr val="bg1"/>
                </a:solidFill>
                <a:latin typeface="Arial" panose="020B0604020202020204" pitchFamily="34" charset="0"/>
              </a:rPr>
              <a:t>Simulation</a:t>
            </a:r>
            <a:endParaRPr lang="ja-JP" altLang="en-US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86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Calibri</vt:lpstr>
      <vt:lpstr>ＭＳ Ｐゴシック</vt:lpstr>
      <vt:lpstr>Arial</vt:lpstr>
      <vt:lpstr>ＭＳ Ｐ明朝</vt:lpstr>
      <vt:lpstr>ＭＳ 明朝</vt:lpstr>
      <vt:lpstr>標準デザイン</vt:lpstr>
      <vt:lpstr>デザインの設定</vt:lpstr>
      <vt:lpstr>1_標準デザイン</vt:lpstr>
      <vt:lpstr>【GeoAFM】生体高分子ミオシンVのAFM像シミュレーション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1018</cp:revision>
  <dcterms:created xsi:type="dcterms:W3CDTF">2014-03-31T02:49:52Z</dcterms:created>
  <dcterms:modified xsi:type="dcterms:W3CDTF">2016-08-30T08:25:50Z</dcterms:modified>
</cp:coreProperties>
</file>