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6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DFTB_ConstCurrentSTM_Organic_009</a:t>
            </a:r>
            <a:r>
              <a:rPr lang="en-US" altLang="ja-JP" dirty="0" smtClean="0"/>
              <a:t> </a:t>
            </a:r>
            <a:endParaRPr lang="en-US" altLang="ja-JP" dirty="0" smtClean="0">
              <a:latin typeface="Arial" charset="0"/>
              <a:ea typeface="ＭＳ Ｐ明朝" charset="-128"/>
            </a:endParaRPr>
          </a:p>
          <a:p>
            <a:r>
              <a:rPr lang="en-US" altLang="ja-JP" dirty="0" smtClean="0">
                <a:latin typeface="Arial" charset="0"/>
                <a:ea typeface="ＭＳ Ｐ明朝" charset="-128"/>
              </a:rPr>
              <a:t>TBP: 2,5,8,11-</a:t>
            </a:r>
            <a:r>
              <a:rPr lang="ja-JP" altLang="en-US" dirty="0" smtClean="0">
                <a:latin typeface="Arial" charset="0"/>
                <a:ea typeface="ＭＳ Ｐ明朝" charset="-128"/>
              </a:rPr>
              <a:t>テトラ</a:t>
            </a:r>
            <a:r>
              <a:rPr lang="en-US" altLang="ja-JP" dirty="0" smtClean="0">
                <a:latin typeface="Arial" charset="0"/>
                <a:ea typeface="ＭＳ Ｐ明朝" charset="-128"/>
              </a:rPr>
              <a:t>-</a:t>
            </a:r>
            <a:r>
              <a:rPr lang="en-US" altLang="ja-JP" dirty="0" err="1" smtClean="0">
                <a:latin typeface="Arial" charset="0"/>
                <a:ea typeface="ＭＳ Ｐ明朝" charset="-128"/>
              </a:rPr>
              <a:t>tert</a:t>
            </a:r>
            <a:r>
              <a:rPr lang="en-US" altLang="ja-JP" dirty="0" smtClean="0">
                <a:latin typeface="Arial" charset="0"/>
                <a:ea typeface="ＭＳ Ｐ明朝" charset="-128"/>
              </a:rPr>
              <a:t>-</a:t>
            </a:r>
            <a:r>
              <a:rPr lang="ja-JP" altLang="en-US" dirty="0" smtClean="0">
                <a:latin typeface="Arial" charset="0"/>
                <a:ea typeface="ＭＳ Ｐ明朝" charset="-128"/>
              </a:rPr>
              <a:t>ブチルペリレン </a:t>
            </a:r>
            <a:r>
              <a:rPr lang="en-US" altLang="ja-JP" dirty="0" smtClean="0">
                <a:latin typeface="Arial" charset="0"/>
                <a:ea typeface="ＭＳ Ｐ明朝" charset="-128"/>
              </a:rPr>
              <a:t>(2,5,8,11-Tetra-tert-butylperylene)</a:t>
            </a:r>
            <a:endParaRPr lang="ja-JP" altLang="en-US" dirty="0" smtClean="0">
              <a:latin typeface="Arial" charset="0"/>
              <a:ea typeface="ＭＳ Ｐ明朝" charset="-128"/>
            </a:endParaRPr>
          </a:p>
          <a:p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614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8949A02-1224-40EA-8F6F-6081B8A321E2}" type="slidenum">
              <a:rPr lang="en-US" altLang="ja-JP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5525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3"/>
          <p:cNvSpPr>
            <a:spLocks noGrp="1"/>
          </p:cNvSpPr>
          <p:nvPr>
            <p:ph type="title"/>
          </p:nvPr>
        </p:nvSpPr>
        <p:spPr>
          <a:xfrm>
            <a:off x="273050" y="388938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2,5,8,11-</a:t>
            </a:r>
            <a:r>
              <a:rPr lang="ja-JP" altLang="en-US" dirty="0" smtClean="0"/>
              <a:t>テトラ</a:t>
            </a:r>
            <a:r>
              <a:rPr lang="en-US" altLang="ja-JP" dirty="0" smtClean="0"/>
              <a:t>-</a:t>
            </a:r>
            <a:r>
              <a:rPr lang="en-US" altLang="ja-JP" dirty="0" err="1" smtClean="0"/>
              <a:t>tert</a:t>
            </a:r>
            <a:r>
              <a:rPr lang="en-US" altLang="ja-JP" dirty="0" smtClean="0"/>
              <a:t>-</a:t>
            </a:r>
            <a:r>
              <a:rPr lang="ja-JP" altLang="en-US" dirty="0" smtClean="0"/>
              <a:t>ブチルペリレン</a:t>
            </a:r>
            <a:r>
              <a:rPr lang="ja-JP" altLang="ja-JP" dirty="0" smtClean="0"/>
              <a:t>の</a:t>
            </a:r>
            <a:r>
              <a:rPr lang="en-US" altLang="ja-JP" dirty="0" smtClean="0"/>
              <a:t>constant current STM</a:t>
            </a:r>
            <a:r>
              <a:rPr lang="ja-JP" altLang="ja-JP" dirty="0" smtClean="0"/>
              <a:t>像</a:t>
            </a:r>
            <a:endParaRPr lang="ja-JP" altLang="en-US" dirty="0" smtClean="0"/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530225" y="1331913"/>
            <a:ext cx="3414713" cy="1385887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Si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4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H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9</a:t>
            </a: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4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Au(111)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面上の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TBP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分子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24</a:t>
            </a:r>
            <a:r>
              <a:rPr lang="en-US" altLang="ja-JP" sz="1400" dirty="0" smtClean="0">
                <a:solidFill>
                  <a:srgbClr val="000000"/>
                </a:solidFill>
              </a:rPr>
              <a:t> Å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x 24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Constant current STM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</a:t>
            </a: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針バイアス：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-1.0 V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1.0 </a:t>
            </a:r>
            <a:r>
              <a:rPr lang="en-US" altLang="ja-JP" sz="14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40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4" name="角丸四角形 28"/>
          <p:cNvSpPr>
            <a:spLocks noChangeArrowheads="1"/>
          </p:cNvSpPr>
          <p:nvPr/>
        </p:nvSpPr>
        <p:spPr bwMode="auto">
          <a:xfrm>
            <a:off x="128588" y="1143000"/>
            <a:ext cx="4968875" cy="5599113"/>
          </a:xfrm>
          <a:prstGeom prst="roundRect">
            <a:avLst>
              <a:gd name="adj" fmla="val 740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7388" y="93980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シミュレートモデル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-15875" y="-11113"/>
            <a:ext cx="1466850" cy="400051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有機半導体</a:t>
            </a:r>
          </a:p>
        </p:txBody>
      </p:sp>
      <p:pic>
        <p:nvPicPr>
          <p:cNvPr id="5127" name="図 1"/>
          <p:cNvPicPr>
            <a:picLocks noChangeAspect="1"/>
          </p:cNvPicPr>
          <p:nvPr/>
        </p:nvPicPr>
        <p:blipFill>
          <a:blip r:embed="rId3" cstate="print"/>
          <a:srcRect b="16304"/>
          <a:stretch>
            <a:fillRect/>
          </a:stretch>
        </p:blipFill>
        <p:spPr bwMode="auto">
          <a:xfrm>
            <a:off x="530225" y="4378325"/>
            <a:ext cx="3990975" cy="21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図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1250" y="2765425"/>
            <a:ext cx="2119313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図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3" y="1928813"/>
            <a:ext cx="4419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テキスト ボックス 16"/>
          <p:cNvSpPr txBox="1">
            <a:spLocks noChangeArrowheads="1"/>
          </p:cNvSpPr>
          <p:nvPr/>
        </p:nvSpPr>
        <p:spPr bwMode="auto">
          <a:xfrm>
            <a:off x="5357813" y="1346200"/>
            <a:ext cx="1108075" cy="36988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charset="0"/>
              </a:rPr>
              <a:t>計算結果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67</Words>
  <Application>Microsoft Office PowerPoint</Application>
  <PresentationFormat>A4 210 x 297 mm</PresentationFormat>
  <Paragraphs>13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【DFTB】2,5,8,11-テトラ-tert-ブチルペリレンのconstant current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2016-10-05T05:57:45Z</dcterms:modified>
</cp:coreProperties>
</file>