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91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CG_FreqShift_Polymer_001a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CG_FreqShift_Polymer_001b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2595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2FF960AE-0996-4038-959F-C9B07B346FC6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6149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CG】ポリアセチレン分子の周波数シフトAFM像</a:t>
            </a:r>
            <a:endParaRPr lang="ja-JP" altLang="en-US" dirty="0" smtClean="0"/>
          </a:p>
        </p:txBody>
      </p:sp>
      <p:pic>
        <p:nvPicPr>
          <p:cNvPr id="124931" name="Picture 3" descr="setu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2060575"/>
            <a:ext cx="48228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2" name="Picture 4" descr="result_d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5026025"/>
            <a:ext cx="480377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847725" y="2276475"/>
            <a:ext cx="1439863" cy="230188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3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Tip: CO molecule</a:t>
            </a:r>
            <a:endParaRPr lang="en-US" altLang="ja-JP" sz="2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560388" y="3717925"/>
            <a:ext cx="2881312" cy="4572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4295" tIns="8890" rIns="74295" bIns="8890">
            <a:spAutoFit/>
          </a:bodyPr>
          <a:lstStyle/>
          <a:p>
            <a:r>
              <a:rPr lang="nb-NO" altLang="ja-JP" sz="14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Sample: trans-polyacetylene (C16)</a:t>
            </a:r>
          </a:p>
          <a:p>
            <a:r>
              <a:rPr lang="nb-NO" altLang="ja-JP" sz="14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              Fixed in space.</a:t>
            </a:r>
          </a:p>
        </p:txBody>
      </p:sp>
      <p:sp>
        <p:nvSpPr>
          <p:cNvPr id="124935" name="Rectangle 7"/>
          <p:cNvSpPr>
            <a:spLocks noChangeArrowheads="1"/>
          </p:cNvSpPr>
          <p:nvPr/>
        </p:nvSpPr>
        <p:spPr bwMode="auto">
          <a:xfrm>
            <a:off x="3081338" y="6332538"/>
            <a:ext cx="3743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Simulated frequency shift AFM image</a:t>
            </a:r>
          </a:p>
        </p:txBody>
      </p:sp>
      <p:pic>
        <p:nvPicPr>
          <p:cNvPr id="124936" name="Picture 8" descr="result_d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5026025"/>
            <a:ext cx="4840288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7" name="Picture 9" descr="setu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2060575"/>
            <a:ext cx="4752975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5240338" y="3717925"/>
            <a:ext cx="3097212" cy="45720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4295" tIns="8890" rIns="74295" bIns="8890">
            <a:spAutoFit/>
          </a:bodyPr>
          <a:lstStyle/>
          <a:p>
            <a:r>
              <a:rPr lang="nb-NO" altLang="ja-JP" sz="14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Sample: cis-polyacetylene (C16)</a:t>
            </a:r>
          </a:p>
          <a:p>
            <a:r>
              <a:rPr lang="nb-NO" altLang="ja-JP" sz="14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              Fixed in space.</a:t>
            </a:r>
          </a:p>
        </p:txBody>
      </p:sp>
      <p:sp>
        <p:nvSpPr>
          <p:cNvPr id="124939" name="Text Box 11"/>
          <p:cNvSpPr txBox="1">
            <a:spLocks noChangeArrowheads="1"/>
          </p:cNvSpPr>
          <p:nvPr/>
        </p:nvSpPr>
        <p:spPr bwMode="auto">
          <a:xfrm>
            <a:off x="5816600" y="2276475"/>
            <a:ext cx="1439863" cy="230188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300">
                <a:solidFill>
                  <a:srgbClr val="C0C0C0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Tip: CO molecule</a:t>
            </a:r>
            <a:endParaRPr lang="en-US" altLang="ja-JP" sz="2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24940" name="Picture 12" descr="trans_polyacetyle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908050"/>
            <a:ext cx="395446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1" name="Picture 13" descr="cis_polyacetyle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908050"/>
            <a:ext cx="43910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42" name="Rectangle 14"/>
          <p:cNvSpPr>
            <a:spLocks noChangeArrowheads="1"/>
          </p:cNvSpPr>
          <p:nvPr/>
        </p:nvSpPr>
        <p:spPr bwMode="auto">
          <a:xfrm>
            <a:off x="992188" y="1339850"/>
            <a:ext cx="288131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trans-polyacetylene (C16)</a:t>
            </a:r>
          </a:p>
        </p:txBody>
      </p:sp>
      <p:sp>
        <p:nvSpPr>
          <p:cNvPr id="124943" name="Rectangle 15"/>
          <p:cNvSpPr>
            <a:spLocks noChangeArrowheads="1"/>
          </p:cNvSpPr>
          <p:nvPr/>
        </p:nvSpPr>
        <p:spPr bwMode="auto">
          <a:xfrm>
            <a:off x="5961063" y="1339850"/>
            <a:ext cx="28813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cis-polyacetylene (C16)</a:t>
            </a:r>
          </a:p>
        </p:txBody>
      </p:sp>
      <p:sp>
        <p:nvSpPr>
          <p:cNvPr id="124944" name="Rectangle 16"/>
          <p:cNvSpPr>
            <a:spLocks noChangeArrowheads="1"/>
          </p:cNvSpPr>
          <p:nvPr/>
        </p:nvSpPr>
        <p:spPr bwMode="auto">
          <a:xfrm>
            <a:off x="3081338" y="4203700"/>
            <a:ext cx="3743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Setup configurations</a:t>
            </a:r>
          </a:p>
        </p:txBody>
      </p:sp>
      <p:sp>
        <p:nvSpPr>
          <p:cNvPr id="124945" name="Rectangle 17"/>
          <p:cNvSpPr>
            <a:spLocks noChangeArrowheads="1"/>
          </p:cNvSpPr>
          <p:nvPr/>
        </p:nvSpPr>
        <p:spPr bwMode="auto">
          <a:xfrm>
            <a:off x="5384800" y="1628775"/>
            <a:ext cx="4319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(We assumed the same C-C bond lengths for both model.)</a:t>
            </a:r>
          </a:p>
        </p:txBody>
      </p:sp>
      <p:pic>
        <p:nvPicPr>
          <p:cNvPr id="124946" name="図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07" t="21536" r="3207" b="21536"/>
          <a:stretch>
            <a:fillRect/>
          </a:stretch>
        </p:blipFill>
        <p:spPr bwMode="auto">
          <a:xfrm>
            <a:off x="1516063" y="5268913"/>
            <a:ext cx="2667000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47" name="図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65" t="21416" r="2065" b="21416"/>
          <a:stretch>
            <a:fillRect/>
          </a:stretch>
        </p:blipFill>
        <p:spPr bwMode="auto">
          <a:xfrm>
            <a:off x="6435725" y="5268913"/>
            <a:ext cx="2686050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66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【CG】ポリアセチレン分子の周波数シフトAFM像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1030</cp:revision>
  <dcterms:created xsi:type="dcterms:W3CDTF">2014-03-31T02:49:52Z</dcterms:created>
  <dcterms:modified xsi:type="dcterms:W3CDTF">2016-09-02T06:05:36Z</dcterms:modified>
</cp:coreProperties>
</file>