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DFTB_BAND_Inorganic_006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14" y="994198"/>
            <a:ext cx="4257143" cy="46000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90203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PbS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822933" y="994198"/>
            <a:ext cx="148470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PbS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822933" y="1556792"/>
            <a:ext cx="3384377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225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a=b=c=6.005038[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 err="1"/>
              <a:t>Pb</a:t>
            </a:r>
            <a:r>
              <a:rPr lang="en-US" altLang="ja-JP" dirty="0"/>
              <a:t>: (0.0, 0.0, 0.0)</a:t>
            </a:r>
          </a:p>
          <a:p>
            <a:r>
              <a:rPr lang="en-US" altLang="ja-JP" dirty="0"/>
              <a:t>S</a:t>
            </a:r>
            <a:r>
              <a:rPr kumimoji="1" lang="en-US" altLang="ja-JP" dirty="0"/>
              <a:t>: (0.5, 0.0, 0.0)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3715331" y="3861048"/>
            <a:ext cx="504055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173100" y="389240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S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3715331" y="1700808"/>
            <a:ext cx="445581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149924" y="144067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0000"/>
                </a:solidFill>
              </a:rPr>
              <a:t>Pb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5E1C185-FE17-4658-8686-F2FB787C4B6E}"/>
              </a:ext>
            </a:extLst>
          </p:cNvPr>
          <p:cNvSpPr txBox="1"/>
          <p:nvPr/>
        </p:nvSpPr>
        <p:spPr>
          <a:xfrm>
            <a:off x="4822933" y="3784394"/>
            <a:ext cx="180748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FCC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816523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PbS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0375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(http://aflowlib.org/material.php?id=aflow:4c38605c54efa3f5)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7" y="1412776"/>
            <a:ext cx="3972857" cy="3120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12776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685077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PbS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1.11[eV]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(http://aflowlib.org/material.php?id=aflow:4c38605c54efa3f5)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1.5404[eV]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32014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0.37[eV]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9901"/>
            <a:ext cx="4860000" cy="248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</TotalTime>
  <Words>160</Words>
  <Application>Microsoft Office PowerPoint</Application>
  <PresentationFormat>A4 210 x 297 mm</PresentationFormat>
  <Paragraphs>28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127</cp:revision>
  <dcterms:created xsi:type="dcterms:W3CDTF">2014-07-24T00:39:12Z</dcterms:created>
  <dcterms:modified xsi:type="dcterms:W3CDTF">2018-04-03T01:39:47Z</dcterms:modified>
</cp:coreProperties>
</file>