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8" r:id="rId2"/>
    <p:sldId id="259" r:id="rId3"/>
    <p:sldId id="260" r:id="rId4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89" autoAdjust="0"/>
  </p:normalViewPr>
  <p:slideViewPr>
    <p:cSldViewPr>
      <p:cViewPr varScale="1">
        <p:scale>
          <a:sx n="99" d="100"/>
          <a:sy n="99" d="100"/>
        </p:scale>
        <p:origin x="102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B0AA6-7F87-4359-BEA3-64A5828107C2}" type="datetimeFigureOut">
              <a:rPr kumimoji="1" lang="ja-JP" altLang="en-US" smtClean="0"/>
              <a:t>2018/4/3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7C1F-DF88-495C-B15A-74A2352899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50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DFTB_BAND_Inorganic_003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501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08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49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1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76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0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85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53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69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93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597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06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39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03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63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73" y="1003504"/>
            <a:ext cx="4419048" cy="4476190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390173" y="260648"/>
            <a:ext cx="1699504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DFTB_BAND</a:t>
            </a:r>
            <a:endParaRPr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411585" y="257457"/>
            <a:ext cx="2263126" cy="40011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err="1">
                <a:latin typeface="+mn-ea"/>
                <a:cs typeface="Times New Roman" pitchFamily="18" charset="0"/>
              </a:rPr>
              <a:t>CdTe</a:t>
            </a:r>
            <a:r>
              <a:rPr lang="ja-JP" altLang="en-US" sz="2000" dirty="0">
                <a:latin typeface="+mn-ea"/>
                <a:cs typeface="Times New Roman" pitchFamily="18" charset="0"/>
              </a:rPr>
              <a:t>のバンド構造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19607" y="994198"/>
            <a:ext cx="159082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CdTe</a:t>
            </a:r>
            <a:r>
              <a:rPr lang="ja-JP" altLang="en-US" dirty="0"/>
              <a:t>の</a:t>
            </a:r>
            <a:r>
              <a:rPr lang="en-US" altLang="ja-JP" dirty="0"/>
              <a:t>(001)</a:t>
            </a:r>
            <a:r>
              <a:rPr lang="ja-JP" altLang="en-US" dirty="0"/>
              <a:t>面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025008" y="1556792"/>
            <a:ext cx="3384377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/>
              <a:t>空間群：</a:t>
            </a:r>
            <a:r>
              <a:rPr lang="en-US" altLang="ja-JP" dirty="0"/>
              <a:t>216</a:t>
            </a:r>
          </a:p>
          <a:p>
            <a:r>
              <a:rPr lang="ja-JP" altLang="en-US" dirty="0"/>
              <a:t>格子定数</a:t>
            </a:r>
            <a:endParaRPr lang="en-US" altLang="ja-JP" dirty="0"/>
          </a:p>
          <a:p>
            <a:r>
              <a:rPr lang="ja-JP" altLang="en-US" dirty="0"/>
              <a:t>長さ：</a:t>
            </a:r>
            <a:r>
              <a:rPr lang="en-US" altLang="ja-JP" dirty="0"/>
              <a:t>a=b=c=6.601507[</a:t>
            </a:r>
            <a:r>
              <a:rPr lang="en-US" altLang="ja-JP" dirty="0" err="1"/>
              <a:t>ang</a:t>
            </a:r>
            <a:r>
              <a:rPr lang="en-US" altLang="ja-JP" dirty="0"/>
              <a:t>]</a:t>
            </a:r>
          </a:p>
          <a:p>
            <a:r>
              <a:rPr kumimoji="1" lang="ja-JP" altLang="en-US" dirty="0"/>
              <a:t>角度：</a:t>
            </a:r>
            <a:r>
              <a:rPr kumimoji="1" lang="en-US" altLang="ja-JP" dirty="0"/>
              <a:t>α=β=γ=90[</a:t>
            </a:r>
            <a:r>
              <a:rPr kumimoji="1" lang="en-US" altLang="ja-JP" dirty="0" err="1"/>
              <a:t>deg</a:t>
            </a:r>
            <a:r>
              <a:rPr kumimoji="1" lang="en-US" altLang="ja-JP" dirty="0"/>
              <a:t>]</a:t>
            </a:r>
          </a:p>
          <a:p>
            <a:r>
              <a:rPr lang="ja-JP" altLang="en-US" dirty="0"/>
              <a:t>原子の位置：</a:t>
            </a:r>
            <a:endParaRPr kumimoji="1" lang="en-US" altLang="ja-JP" dirty="0"/>
          </a:p>
          <a:p>
            <a:r>
              <a:rPr lang="en-US" altLang="ja-JP" dirty="0"/>
              <a:t>Cd: (0.0, 0.0, 0.0)</a:t>
            </a:r>
          </a:p>
          <a:p>
            <a:r>
              <a:rPr lang="en-US" altLang="ja-JP" dirty="0" err="1"/>
              <a:t>Te</a:t>
            </a:r>
            <a:r>
              <a:rPr kumimoji="1" lang="en-US" altLang="ja-JP" dirty="0"/>
              <a:t>: (0.75, 0.25, 0.25)</a:t>
            </a:r>
            <a:endParaRPr kumimoji="1" lang="ja-JP" altLang="en-US" dirty="0"/>
          </a:p>
        </p:txBody>
      </p:sp>
      <p:cxnSp>
        <p:nvCxnSpPr>
          <p:cNvPr id="6" name="直線矢印コネクタ 5"/>
          <p:cNvCxnSpPr/>
          <p:nvPr/>
        </p:nvCxnSpPr>
        <p:spPr>
          <a:xfrm flipH="1" flipV="1">
            <a:off x="3689229" y="4891664"/>
            <a:ext cx="327667" cy="12944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4016896" y="4891664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Cd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>
            <a:off x="2223474" y="1273520"/>
            <a:ext cx="376223" cy="2112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2556171" y="1003504"/>
            <a:ext cx="391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>
                <a:solidFill>
                  <a:srgbClr val="FF0000"/>
                </a:solidFill>
              </a:rPr>
              <a:t>Te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F367465-AB07-4E59-A001-E3B9BB3CF54E}"/>
              </a:ext>
            </a:extLst>
          </p:cNvPr>
          <p:cNvSpPr txBox="1"/>
          <p:nvPr/>
        </p:nvSpPr>
        <p:spPr>
          <a:xfrm>
            <a:off x="5019607" y="3781379"/>
            <a:ext cx="1807482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Lattice_type</a:t>
            </a:r>
            <a:r>
              <a:rPr kumimoji="1" lang="en-US" altLang="ja-JP" dirty="0"/>
              <a:t>: FCC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344488" y="1043444"/>
            <a:ext cx="1922642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CdTe</a:t>
            </a:r>
            <a:r>
              <a:rPr kumimoji="1" lang="ja-JP" altLang="en-US" dirty="0"/>
              <a:t>のバンド構造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4488" y="4532776"/>
            <a:ext cx="30203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で求められたバンド構造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57057" y="4532776"/>
            <a:ext cx="3972857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/>
              <a:t>AFLOW</a:t>
            </a:r>
            <a:r>
              <a:rPr kumimoji="1" lang="ja-JP" altLang="en-US" dirty="0"/>
              <a:t>で求められているバンド構造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(http://aflowlib.org/material.php?id=aflow:db372afbe5562f4f)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057" y="1412776"/>
            <a:ext cx="3968572" cy="312428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1424500"/>
            <a:ext cx="5051428" cy="299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9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416496" y="332656"/>
            <a:ext cx="1791196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CdTe</a:t>
            </a:r>
            <a:r>
              <a:rPr kumimoji="1" lang="ja-JP" altLang="en-US" dirty="0"/>
              <a:t>の状態密度</a:t>
            </a:r>
            <a:endParaRPr kumimoji="1"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467924" y="792849"/>
            <a:ext cx="288893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で求められた状態密度</a:t>
            </a:r>
            <a:endParaRPr kumimoji="1" lang="en-US" altLang="ja-JP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1.46[eV]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76496" y="3879901"/>
            <a:ext cx="387756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dirty="0"/>
              <a:t>AFLOW</a:t>
            </a:r>
            <a:r>
              <a:rPr kumimoji="1" lang="ja-JP" altLang="en-US" dirty="0"/>
              <a:t>で求められ</a:t>
            </a:r>
            <a:r>
              <a:rPr lang="ja-JP" altLang="en-US" dirty="0"/>
              <a:t>ている</a:t>
            </a:r>
            <a:r>
              <a:rPr kumimoji="1" lang="ja-JP" altLang="en-US" dirty="0"/>
              <a:t>状態密度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(http://aflowlib.org/material.php?id=aflow:db372afbe5562f4f)</a:t>
            </a:r>
            <a:endParaRPr lang="ja-JP" altLang="en-US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1.8689[eV]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467924" y="1530041"/>
            <a:ext cx="328006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dirty="0"/>
              <a:t>バンド・ギャップ観測値：</a:t>
            </a:r>
            <a:r>
              <a:rPr lang="en-US" altLang="ja-JP" dirty="0"/>
              <a:t>1.49</a:t>
            </a:r>
            <a:r>
              <a:rPr kumimoji="1" lang="en-US" altLang="ja-JP" dirty="0"/>
              <a:t>[eV]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792849"/>
            <a:ext cx="5051428" cy="299619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3879901"/>
            <a:ext cx="4853333" cy="249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03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1411</TotalTime>
  <Words>160</Words>
  <Application>Microsoft Office PowerPoint</Application>
  <PresentationFormat>A4 210 x 297 mm</PresentationFormat>
  <Paragraphs>28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ＭＳ Ｐゴシック</vt:lpstr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連続弾性体シミュレータによる 周波数シフトAFM像計算</dc:title>
  <dc:creator>Hiroo Azuma</dc:creator>
  <cp:lastModifiedBy>Hiroo Azuma</cp:lastModifiedBy>
  <cp:revision>125</cp:revision>
  <dcterms:created xsi:type="dcterms:W3CDTF">2014-07-24T00:39:12Z</dcterms:created>
  <dcterms:modified xsi:type="dcterms:W3CDTF">2018-04-03T01:34:32Z</dcterms:modified>
</cp:coreProperties>
</file>