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066" r:id="rId4"/>
    <p:sldId id="1067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65" d="100"/>
          <a:sy n="65" d="100"/>
        </p:scale>
        <p:origin x="846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>
              <a:latin typeface="Arial" charset="0"/>
              <a:ea typeface="ＭＳ Ｐ明朝" charset="-128"/>
            </a:endParaRPr>
          </a:p>
        </p:txBody>
      </p:sp>
      <p:sp>
        <p:nvSpPr>
          <p:cNvPr id="14340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9D1068-B777-4988-9587-4CF8CAA8948D}" type="slidenum">
              <a:rPr lang="en-US" altLang="ja-JP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39653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CG_ConstForce_Polymer_006a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CG_ConstForce_Polymer_006b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1843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7A4131F-C1EB-41E6-A2E2-7E497B8DB187}" type="slidenum">
              <a:rPr lang="en-US" altLang="ja-JP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398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タイトル 3"/>
          <p:cNvSpPr>
            <a:spLocks noGrp="1"/>
          </p:cNvSpPr>
          <p:nvPr>
            <p:ph type="title"/>
          </p:nvPr>
        </p:nvSpPr>
        <p:spPr>
          <a:xfrm>
            <a:off x="273050" y="433388"/>
            <a:ext cx="9632950" cy="549275"/>
          </a:xfrm>
        </p:spPr>
        <p:txBody>
          <a:bodyPr/>
          <a:lstStyle/>
          <a:p>
            <a:r>
              <a:rPr lang="ja-JP" altLang="ja-JP" dirty="0"/>
              <a:t>【</a:t>
            </a:r>
            <a:r>
              <a:rPr lang="en-US" altLang="ja-JP" dirty="0"/>
              <a:t>CG</a:t>
            </a:r>
            <a:r>
              <a:rPr lang="ja-JP" altLang="ja-JP" dirty="0"/>
              <a:t>】ポリイソプレンの</a:t>
            </a:r>
            <a:r>
              <a:rPr lang="ja-JP" altLang="en-US" dirty="0"/>
              <a:t>力一定モード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 smtClean="0"/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530225" y="1263650"/>
            <a:ext cx="6197600" cy="954088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 Si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H</a:t>
            </a:r>
            <a:r>
              <a:rPr lang="en-US" altLang="ja-JP" sz="1400" baseline="-25000" dirty="0" smtClean="0">
                <a:solidFill>
                  <a:schemeClr val="tx1"/>
                </a:solidFill>
                <a:latin typeface="+mn-lt"/>
              </a:rPr>
              <a:t>9</a:t>
            </a: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4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cis-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ポリイソプレン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天然ゴム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)</a:t>
            </a:r>
            <a:r>
              <a:rPr lang="ja-JP" altLang="en-US" sz="1400" dirty="0" err="1" smtClean="0">
                <a:solidFill>
                  <a:schemeClr val="tx1"/>
                </a:solidFill>
                <a:latin typeface="+mn-lt"/>
              </a:rPr>
              <a:t>、</a:t>
            </a:r>
            <a:r>
              <a:rPr lang="ja-JP" altLang="en-US" sz="1400" dirty="0" smtClean="0">
                <a:solidFill>
                  <a:schemeClr val="tx1"/>
                </a:solidFill>
              </a:rPr>
              <a:t>および</a:t>
            </a:r>
            <a:r>
              <a:rPr lang="en-US" altLang="ja-JP" sz="1400" dirty="0" smtClean="0">
                <a:solidFill>
                  <a:schemeClr val="tx1"/>
                </a:solidFill>
                <a:latin typeface="+mn-lt"/>
              </a:rPr>
              <a:t>trans-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ポリイソプレン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グタペルカ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)</a:t>
            </a:r>
            <a:endParaRPr lang="en-US" altLang="ja-JP" sz="14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20</a:t>
            </a:r>
            <a:r>
              <a:rPr lang="en-US" altLang="ja-JP" sz="1400" dirty="0" smtClean="0">
                <a:solidFill>
                  <a:srgbClr val="000000"/>
                </a:solidFill>
              </a:rPr>
              <a:t> Å </a:t>
            </a:r>
            <a:r>
              <a:rPr lang="en-US" altLang="ja-JP" sz="1400" dirty="0" smtClean="0">
                <a:solidFill>
                  <a:srgbClr val="000000"/>
                </a:solidFill>
                <a:latin typeface="+mn-lt"/>
              </a:rPr>
              <a:t>x 10 </a:t>
            </a:r>
            <a:r>
              <a:rPr lang="en-US" altLang="ja-JP" sz="14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r>
              <a:rPr lang="en-US" altLang="ja-JP" sz="1400" dirty="0" smtClean="0">
                <a:solidFill>
                  <a:srgbClr val="000000"/>
                </a:solidFill>
                <a:latin typeface="Arial"/>
              </a:rPr>
              <a:t>CG, </a:t>
            </a:r>
            <a:r>
              <a:rPr lang="ja-JP" altLang="en-US" sz="1400" dirty="0" smtClean="0">
                <a:solidFill>
                  <a:srgbClr val="000000"/>
                </a:solidFill>
                <a:latin typeface="Arial"/>
              </a:rPr>
              <a:t>力一定モード</a:t>
            </a:r>
            <a:endParaRPr lang="en-US" altLang="ja-JP" sz="14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16" name="角丸四角形 28"/>
          <p:cNvSpPr>
            <a:spLocks noChangeArrowheads="1"/>
          </p:cNvSpPr>
          <p:nvPr/>
        </p:nvSpPr>
        <p:spPr bwMode="auto">
          <a:xfrm>
            <a:off x="128588" y="1074738"/>
            <a:ext cx="9648825" cy="5667375"/>
          </a:xfrm>
          <a:prstGeom prst="roundRect">
            <a:avLst>
              <a:gd name="adj" fmla="val 740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8" y="871538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シミュレートモデル</a:t>
            </a:r>
          </a:p>
        </p:txBody>
      </p:sp>
      <p:sp>
        <p:nvSpPr>
          <p:cNvPr id="13318" name="正方形/長方形 25"/>
          <p:cNvSpPr>
            <a:spLocks noChangeArrowheads="1"/>
          </p:cNvSpPr>
          <p:nvPr/>
        </p:nvSpPr>
        <p:spPr bwMode="auto">
          <a:xfrm>
            <a:off x="628650" y="2530475"/>
            <a:ext cx="4248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cis-</a:t>
            </a:r>
            <a:r>
              <a:rPr lang="ja-JP" altLang="en-US">
                <a:solidFill>
                  <a:srgbClr val="000000"/>
                </a:solidFill>
              </a:rPr>
              <a:t>ポリイソプレン（天然ゴム）</a:t>
            </a:r>
            <a:endParaRPr lang="ja-JP" altLang="ja-JP">
              <a:solidFill>
                <a:srgbClr val="000000"/>
              </a:solidFill>
            </a:endParaRPr>
          </a:p>
        </p:txBody>
      </p:sp>
      <p:pic>
        <p:nvPicPr>
          <p:cNvPr id="13319" name="図 2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3150" y="2947988"/>
            <a:ext cx="2081213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図 2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7825" y="3070225"/>
            <a:ext cx="16351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正方形/長方形 28"/>
          <p:cNvSpPr>
            <a:spLocks noChangeArrowheads="1"/>
          </p:cNvSpPr>
          <p:nvPr/>
        </p:nvSpPr>
        <p:spPr bwMode="auto">
          <a:xfrm>
            <a:off x="5745163" y="2527300"/>
            <a:ext cx="3600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trans-</a:t>
            </a:r>
            <a:r>
              <a:rPr lang="ja-JP" altLang="en-US">
                <a:solidFill>
                  <a:srgbClr val="000000"/>
                </a:solidFill>
              </a:rPr>
              <a:t>ポリイソプレン（グタペルカ）</a:t>
            </a:r>
            <a:endParaRPr lang="ja-JP" altLang="ja-JP">
              <a:solidFill>
                <a:srgbClr val="000000"/>
              </a:solidFill>
            </a:endParaRPr>
          </a:p>
        </p:txBody>
      </p:sp>
      <p:pic>
        <p:nvPicPr>
          <p:cNvPr id="13322" name="図 1"/>
          <p:cNvPicPr>
            <a:picLocks noChangeAspect="1"/>
          </p:cNvPicPr>
          <p:nvPr/>
        </p:nvPicPr>
        <p:blipFill>
          <a:blip r:embed="rId5" cstate="print"/>
          <a:srcRect l="20052" r="20685"/>
          <a:stretch>
            <a:fillRect/>
          </a:stretch>
        </p:blipFill>
        <p:spPr bwMode="auto">
          <a:xfrm>
            <a:off x="860425" y="5176838"/>
            <a:ext cx="3278188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図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1638" y="5129213"/>
            <a:ext cx="41275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図 4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1013" y="4371975"/>
            <a:ext cx="39925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図 6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0538" y="4156075"/>
            <a:ext cx="39703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テキスト ボックス 14"/>
          <p:cNvSpPr txBox="1"/>
          <p:nvPr/>
        </p:nvSpPr>
        <p:spPr>
          <a:xfrm>
            <a:off x="0" y="0"/>
            <a:ext cx="3983038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化学・ゴム・プラスチックス関連分野</a:t>
            </a:r>
          </a:p>
        </p:txBody>
      </p:sp>
    </p:spTree>
    <p:extLst>
      <p:ext uri="{BB962C8B-B14F-4D97-AF65-F5344CB8AC3E}">
        <p14:creationId xmlns:p14="http://schemas.microsoft.com/office/powerpoint/2010/main" val="341348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正方形/長方形 4"/>
          <p:cNvSpPr>
            <a:spLocks noChangeArrowheads="1"/>
          </p:cNvSpPr>
          <p:nvPr/>
        </p:nvSpPr>
        <p:spPr bwMode="auto">
          <a:xfrm>
            <a:off x="704850" y="977900"/>
            <a:ext cx="417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cis-polyisoprene, constant force, +0.01 nN.</a:t>
            </a:r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17411" name="図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713" y="1382713"/>
            <a:ext cx="603091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図 6"/>
          <p:cNvPicPr>
            <a:picLocks noChangeAspect="1"/>
          </p:cNvPicPr>
          <p:nvPr/>
        </p:nvPicPr>
        <p:blipFill>
          <a:blip r:embed="rId4" cstate="print"/>
          <a:srcRect l="35229" r="12445"/>
          <a:stretch>
            <a:fillRect/>
          </a:stretch>
        </p:blipFill>
        <p:spPr bwMode="auto">
          <a:xfrm>
            <a:off x="3657600" y="1738313"/>
            <a:ext cx="4167188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図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4713" y="4375150"/>
            <a:ext cx="6030912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図 7"/>
          <p:cNvPicPr>
            <a:picLocks noChangeAspect="1"/>
          </p:cNvPicPr>
          <p:nvPr/>
        </p:nvPicPr>
        <p:blipFill>
          <a:blip r:embed="rId6" cstate="print"/>
          <a:srcRect l="19859" r="771"/>
          <a:stretch>
            <a:fillRect/>
          </a:stretch>
        </p:blipFill>
        <p:spPr bwMode="auto">
          <a:xfrm>
            <a:off x="3944938" y="4910138"/>
            <a:ext cx="381635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正方形/長方形 22"/>
          <p:cNvSpPr>
            <a:spLocks noChangeArrowheads="1"/>
          </p:cNvSpPr>
          <p:nvPr/>
        </p:nvSpPr>
        <p:spPr bwMode="auto">
          <a:xfrm>
            <a:off x="704850" y="3906838"/>
            <a:ext cx="4411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1"/>
                </a:solidFill>
              </a:rPr>
              <a:t>trans-polyisoprene, constant force, +0.01 nN.</a:t>
            </a: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0"/>
            <a:ext cx="3983038" cy="4000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化学・ゴム・プラスチックス関連分野</a:t>
            </a:r>
          </a:p>
        </p:txBody>
      </p:sp>
      <p:sp>
        <p:nvSpPr>
          <p:cNvPr id="17417" name="タイトル 2"/>
          <p:cNvSpPr>
            <a:spLocks noGrp="1"/>
          </p:cNvSpPr>
          <p:nvPr>
            <p:ph type="title"/>
          </p:nvPr>
        </p:nvSpPr>
        <p:spPr>
          <a:xfrm>
            <a:off x="273050" y="425450"/>
            <a:ext cx="9632950" cy="549275"/>
          </a:xfrm>
        </p:spPr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CG</a:t>
            </a:r>
            <a:r>
              <a:rPr lang="ja-JP" altLang="ja-JP" dirty="0" smtClean="0"/>
              <a:t>】ポリイソプレンの</a:t>
            </a:r>
            <a:r>
              <a:rPr lang="ja-JP" altLang="en-US" dirty="0" smtClean="0"/>
              <a:t>力一定モード</a:t>
            </a:r>
            <a:r>
              <a:rPr lang="en-US" altLang="ja-JP" dirty="0" smtClean="0"/>
              <a:t>AFM</a:t>
            </a:r>
            <a:r>
              <a:rPr lang="ja-JP" altLang="ja-JP" dirty="0" smtClean="0"/>
              <a:t>像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330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15461</TotalTime>
  <Words>103</Words>
  <Application>Microsoft Office PowerPoint</Application>
  <PresentationFormat>A4 210 x 297 mm</PresentationFormat>
  <Paragraphs>17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【CG】ポリイソプレンの力一定モードAFM像</vt:lpstr>
      <vt:lpstr>【CG】ポリイソプレンの力一定モードAFM像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1054</cp:revision>
  <dcterms:created xsi:type="dcterms:W3CDTF">2014-03-31T02:49:52Z</dcterms:created>
  <dcterms:modified xsi:type="dcterms:W3CDTF">2016-10-05T05:13:12Z</dcterms:modified>
</cp:coreProperties>
</file>