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2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MD_ForceCurve_Inorganic_001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MD_ForceCurve_Organic_002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69336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【MD】</a:t>
            </a:r>
            <a:r>
              <a:rPr lang="ja-JP" altLang="en-US" dirty="0" smtClean="0"/>
              <a:t>フォースカーブ測定モード</a:t>
            </a:r>
          </a:p>
        </p:txBody>
      </p:sp>
      <p:sp>
        <p:nvSpPr>
          <p:cNvPr id="165891" name="Text Box 25"/>
          <p:cNvSpPr txBox="1">
            <a:spLocks noChangeArrowheads="1"/>
          </p:cNvSpPr>
          <p:nvPr/>
        </p:nvSpPr>
        <p:spPr bwMode="auto">
          <a:xfrm>
            <a:off x="344488" y="541338"/>
            <a:ext cx="539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MD</a:t>
            </a:r>
          </a:p>
        </p:txBody>
      </p:sp>
      <p:sp>
        <p:nvSpPr>
          <p:cNvPr id="165892" name="Text Box 4"/>
          <p:cNvSpPr txBox="1">
            <a:spLocks noChangeArrowheads="1"/>
          </p:cNvSpPr>
          <p:nvPr/>
        </p:nvSpPr>
        <p:spPr bwMode="auto">
          <a:xfrm>
            <a:off x="920750" y="620713"/>
            <a:ext cx="61356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ある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xy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位置で探針を試料に近づけ、探針に作用する力を計算します。 </a:t>
            </a:r>
          </a:p>
        </p:txBody>
      </p:sp>
      <p:pic>
        <p:nvPicPr>
          <p:cNvPr id="165893" name="Picture 5" descr="forcecurve_octane-res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1123950"/>
            <a:ext cx="1724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4" name="Picture 6" descr="forcecurve_octane-inp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1162050"/>
            <a:ext cx="1873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5" name="Picture 7" descr="forcecurve_Si001-inpu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3068638"/>
            <a:ext cx="1873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6" name="Picture 8" descr="forcecurve_Si001-resul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3068638"/>
            <a:ext cx="1724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7" name="Picture 9" descr="forcecurve_atwlppr-resul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4984750"/>
            <a:ext cx="1724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8" name="Picture 10" descr="forcecurve_atwlppr-inpu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4984750"/>
            <a:ext cx="1873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9" name="Text Box 11"/>
          <p:cNvSpPr txBox="1">
            <a:spLocks noChangeArrowheads="1"/>
          </p:cNvSpPr>
          <p:nvPr/>
        </p:nvSpPr>
        <p:spPr bwMode="auto">
          <a:xfrm>
            <a:off x="5475288" y="1112838"/>
            <a:ext cx="24114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オクタン分子のフォースカーブ</a:t>
            </a:r>
          </a:p>
        </p:txBody>
      </p:sp>
      <p:sp>
        <p:nvSpPr>
          <p:cNvPr id="165900" name="Text Box 12"/>
          <p:cNvSpPr txBox="1">
            <a:spLocks noChangeArrowheads="1"/>
          </p:cNvSpPr>
          <p:nvPr/>
        </p:nvSpPr>
        <p:spPr bwMode="auto">
          <a:xfrm>
            <a:off x="5546725" y="3124200"/>
            <a:ext cx="2432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Si(001)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表面のフォースカーブ </a:t>
            </a:r>
          </a:p>
        </p:txBody>
      </p:sp>
      <p:sp>
        <p:nvSpPr>
          <p:cNvPr id="165901" name="Text Box 13"/>
          <p:cNvSpPr txBox="1">
            <a:spLocks noChangeArrowheads="1"/>
          </p:cNvSpPr>
          <p:nvPr/>
        </p:nvSpPr>
        <p:spPr bwMode="auto">
          <a:xfrm>
            <a:off x="5546725" y="5013325"/>
            <a:ext cx="3006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抗血管新生ペプチドのフォースカーブ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46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【MD】フォースカーブ測定モード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2016-10-07T04:45:18Z</dcterms:modified>
</cp:coreProperties>
</file>