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DFTB_BAND_Inorganic_004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94198"/>
            <a:ext cx="4085714" cy="4523809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29834" y="260648"/>
            <a:ext cx="2263126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+mn-ea"/>
                <a:cs typeface="Times New Roman" pitchFamily="18" charset="0"/>
              </a:rPr>
              <a:t>Cu2O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592960" y="994198"/>
            <a:ext cx="165301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/>
              <a:t>Cu2O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592960" y="1556792"/>
            <a:ext cx="3384377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224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a=b=c=4.290371[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Cu: (0.25, 0.25, 0.25)</a:t>
            </a:r>
          </a:p>
          <a:p>
            <a:r>
              <a:rPr lang="en-US" altLang="ja-JP" dirty="0"/>
              <a:t>Cu: (0.75, 0.75, 0.25)</a:t>
            </a:r>
          </a:p>
          <a:p>
            <a:r>
              <a:rPr lang="en-US" altLang="ja-JP" dirty="0"/>
              <a:t>O</a:t>
            </a:r>
            <a:r>
              <a:rPr kumimoji="1" lang="en-US" altLang="ja-JP" dirty="0"/>
              <a:t>: (0.0, 0.0, 0.0)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2550135" y="5053826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054190" y="508518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O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3574049" y="4370517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062033" y="4434125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Cu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0309DD-2B36-4542-B968-366AE90B2408}"/>
              </a:ext>
            </a:extLst>
          </p:cNvPr>
          <p:cNvSpPr txBox="1"/>
          <p:nvPr/>
        </p:nvSpPr>
        <p:spPr>
          <a:xfrm>
            <a:off x="4592960" y="4058378"/>
            <a:ext cx="1852815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CUB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84839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/>
              <a:t>Cu2O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0375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(http://aflowlib.org/material.php?id=aflow:f0a3c1e6919f698d)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28" y="1412776"/>
            <a:ext cx="3964286" cy="31242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2776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85339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/>
              <a:t>Cu2O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2.21[eV]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(http://aflowlib.org/material.php?id=aflow:f0a3c1e6919f698d)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1.7961[eV]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16304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lang="en-US" altLang="ja-JP" dirty="0"/>
              <a:t>2.1</a:t>
            </a:r>
            <a:r>
              <a:rPr kumimoji="1" lang="en-US" altLang="ja-JP" dirty="0"/>
              <a:t>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51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169</Words>
  <Application>Microsoft Office PowerPoint</Application>
  <PresentationFormat>A4 210 x 297 mm</PresentationFormat>
  <Paragraphs>29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125</cp:revision>
  <dcterms:created xsi:type="dcterms:W3CDTF">2014-07-24T00:39:12Z</dcterms:created>
  <dcterms:modified xsi:type="dcterms:W3CDTF">2018-04-03T01:36:24Z</dcterms:modified>
</cp:coreProperties>
</file>