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99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15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FemAFM_FreqShift_Polymer_005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6307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188913"/>
            <a:ext cx="8982075" cy="863600"/>
          </a:xfrm>
          <a:noFill/>
        </p:spPr>
        <p:txBody>
          <a:bodyPr lIns="18000" tIns="10800" rIns="18000" bIns="10800"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FemAFM】DNA</a:t>
            </a:r>
            <a:r>
              <a:rPr lang="ja-JP" altLang="en-US" dirty="0" smtClean="0"/>
              <a:t>の周波数</a:t>
            </a:r>
            <a:r>
              <a:rPr lang="ja-JP" altLang="en-US" dirty="0" smtClean="0"/>
              <a:t>シフト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像シミュレーション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2600" y="5948363"/>
            <a:ext cx="8915400" cy="720725"/>
          </a:xfrm>
        </p:spPr>
        <p:txBody>
          <a:bodyPr/>
          <a:lstStyle/>
          <a:p>
            <a:r>
              <a:rPr lang="ja-JP" altLang="en-US" sz="2000" smtClean="0"/>
              <a:t>周波数シフト</a:t>
            </a:r>
            <a:r>
              <a:rPr lang="en-US" altLang="ja-JP" sz="2000" smtClean="0"/>
              <a:t>AFM</a:t>
            </a:r>
            <a:r>
              <a:rPr lang="ja-JP" altLang="en-US" sz="2000" smtClean="0"/>
              <a:t>像では、二重螺旋の狭い間隔と広い間隔をおおよそシミュレートできた。</a:t>
            </a:r>
          </a:p>
        </p:txBody>
      </p:sp>
      <p:sp>
        <p:nvSpPr>
          <p:cNvPr id="89092" name="Text Box 14"/>
          <p:cNvSpPr txBox="1">
            <a:spLocks noChangeArrowheads="1"/>
          </p:cNvSpPr>
          <p:nvPr/>
        </p:nvSpPr>
        <p:spPr bwMode="auto">
          <a:xfrm>
            <a:off x="8728075" y="-26988"/>
            <a:ext cx="1217613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517838" y="4546600"/>
            <a:ext cx="39004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Ido Shinichiro, Kimura Kenjiro, Oyabu Noriaki, Kobayashi Kei, Tsukada Masaru, Matsushige Kazumi, Yamada Hirofumi.</a:t>
            </a:r>
            <a:b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Beyond the Helix Pitch: Direct Visualization of Native DNA in Aqueous Solution.</a:t>
            </a:r>
            <a:b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ACS Nano (2013) </a:t>
            </a:r>
            <a:endParaRPr lang="ja-JP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5268913" y="2689225"/>
            <a:ext cx="3887787" cy="23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シミュレーションに用いたモデル（横から見た図）</a:t>
            </a:r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6349167" y="5086350"/>
            <a:ext cx="1772273" cy="45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eaLnBrk="1" hangingPunct="1"/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周波数シフト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像</a:t>
            </a:r>
            <a:r>
              <a:rPr lang="ja-JP" altLang="en-US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シミュレーション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結果</a:t>
            </a:r>
          </a:p>
        </p:txBody>
      </p:sp>
      <p:pic>
        <p:nvPicPr>
          <p:cNvPr id="89097" name="Picture 9" descr="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88" y="1560513"/>
            <a:ext cx="289242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8" name="Picture 10" descr="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600" y="1549400"/>
            <a:ext cx="16573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9" name="Picture 11" descr="0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600" y="2557463"/>
            <a:ext cx="16525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0" name="Text Box 12"/>
          <p:cNvSpPr txBox="1">
            <a:spLocks noChangeArrowheads="1"/>
          </p:cNvSpPr>
          <p:nvPr/>
        </p:nvSpPr>
        <p:spPr bwMode="auto">
          <a:xfrm>
            <a:off x="517838" y="3573463"/>
            <a:ext cx="37465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rIns="54000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周波数変調原子間力顕微鏡（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FM-AFM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）で捉えられた二重らせん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DNA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分子（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pUC18 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プラスミド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DNA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）の（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）水溶液中における分子像。 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（ｂ）部分拡大像、（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）構造モデル。</a:t>
            </a:r>
          </a:p>
        </p:txBody>
      </p:sp>
      <p:pic>
        <p:nvPicPr>
          <p:cNvPr id="89101" name="Picture 13" descr="model-sideview-capture-min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1412875"/>
            <a:ext cx="2465388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2" name="AutoShape 14"/>
          <p:cNvSpPr>
            <a:spLocks noChangeArrowheads="1"/>
          </p:cNvSpPr>
          <p:nvPr/>
        </p:nvSpPr>
        <p:spPr bwMode="auto">
          <a:xfrm>
            <a:off x="4880990" y="1233488"/>
            <a:ext cx="4455891" cy="4572000"/>
          </a:xfrm>
          <a:prstGeom prst="roundRect">
            <a:avLst>
              <a:gd name="adj" fmla="val 365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89103" name="AutoShape 15"/>
          <p:cNvSpPr>
            <a:spLocks noChangeArrowheads="1"/>
          </p:cNvSpPr>
          <p:nvPr/>
        </p:nvSpPr>
        <p:spPr bwMode="auto">
          <a:xfrm>
            <a:off x="98425" y="1233488"/>
            <a:ext cx="4638545" cy="4572000"/>
          </a:xfrm>
          <a:prstGeom prst="roundRect">
            <a:avLst>
              <a:gd name="adj" fmla="val 509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 useBgFill="1">
        <p:nvSpPr>
          <p:cNvPr id="89104" name="Text Box 16"/>
          <p:cNvSpPr txBox="1">
            <a:spLocks noChangeArrowheads="1"/>
          </p:cNvSpPr>
          <p:nvPr/>
        </p:nvSpPr>
        <p:spPr bwMode="auto">
          <a:xfrm>
            <a:off x="5505450" y="1096963"/>
            <a:ext cx="1970088" cy="244475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シミュレーション結果</a:t>
            </a:r>
          </a:p>
        </p:txBody>
      </p:sp>
      <p:sp useBgFill="1">
        <p:nvSpPr>
          <p:cNvPr id="89105" name="Text Box 17"/>
          <p:cNvSpPr txBox="1">
            <a:spLocks noChangeArrowheads="1"/>
          </p:cNvSpPr>
          <p:nvPr/>
        </p:nvSpPr>
        <p:spPr bwMode="auto">
          <a:xfrm>
            <a:off x="519113" y="1096963"/>
            <a:ext cx="960437" cy="244475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実測画像</a:t>
            </a:r>
          </a:p>
        </p:txBody>
      </p:sp>
      <p:pic>
        <p:nvPicPr>
          <p:cNvPr id="89106" name="Picture 18" descr="z35-femafm_simulation_frequency_shift-2D-rainbow-min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040" y="3141663"/>
            <a:ext cx="24955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8" name="Text Box 20"/>
          <p:cNvSpPr txBox="1">
            <a:spLocks noChangeArrowheads="1"/>
          </p:cNvSpPr>
          <p:nvPr/>
        </p:nvSpPr>
        <p:spPr bwMode="auto">
          <a:xfrm>
            <a:off x="2830825" y="2525713"/>
            <a:ext cx="193675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(c)</a:t>
            </a:r>
          </a:p>
        </p:txBody>
      </p:sp>
      <p:sp>
        <p:nvSpPr>
          <p:cNvPr id="89109" name="Text Box 21"/>
          <p:cNvSpPr txBox="1">
            <a:spLocks noChangeArrowheads="1"/>
          </p:cNvSpPr>
          <p:nvPr/>
        </p:nvSpPr>
        <p:spPr bwMode="auto">
          <a:xfrm>
            <a:off x="432113" y="1504950"/>
            <a:ext cx="2016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(a)</a:t>
            </a:r>
          </a:p>
        </p:txBody>
      </p:sp>
      <p:sp>
        <p:nvSpPr>
          <p:cNvPr id="89110" name="Text Box 22"/>
          <p:cNvSpPr txBox="1">
            <a:spLocks noChangeArrowheads="1"/>
          </p:cNvSpPr>
          <p:nvPr/>
        </p:nvSpPr>
        <p:spPr bwMode="auto">
          <a:xfrm>
            <a:off x="2830825" y="1484313"/>
            <a:ext cx="201613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(b)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14406</TotalTime>
  <Words>119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【FemAFM】DNAの周波数シフトAFM像シミュレーション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1019</cp:revision>
  <dcterms:created xsi:type="dcterms:W3CDTF">2014-03-31T02:49:52Z</dcterms:created>
  <dcterms:modified xsi:type="dcterms:W3CDTF">2016-08-31T08:52:41Z</dcterms:modified>
</cp:coreProperties>
</file>