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17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280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DFTB_ConstCurrentSTM_Inorganic_012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3280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8DC30C8F-148C-425A-956E-94D4D73B30DA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706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</a:t>
            </a:r>
            <a:r>
              <a:rPr lang="ja-JP" altLang="en-US" sz="2000" dirty="0" smtClean="0"/>
              <a:t>透明導電性フィルム</a:t>
            </a:r>
            <a:r>
              <a:rPr lang="en-US" altLang="ja-JP" sz="2000" dirty="0" smtClean="0"/>
              <a:t>(ITO)</a:t>
            </a:r>
            <a:r>
              <a:rPr lang="ja-JP" altLang="en-US" sz="2000" dirty="0" smtClean="0"/>
              <a:t>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2968625" y="1052513"/>
            <a:ext cx="2800350" cy="20621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In</a:t>
            </a:r>
            <a:r>
              <a:rPr lang="en-US" altLang="ja-JP" sz="1600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Sn</a:t>
            </a:r>
            <a:r>
              <a:rPr lang="en-US" altLang="ja-JP" sz="1600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ja-JP" sz="1600" baseline="-25000" dirty="0" smtClean="0">
                <a:solidFill>
                  <a:schemeClr val="tx1"/>
                </a:solidFill>
                <a:latin typeface="+mn-lt"/>
              </a:rPr>
              <a:t>7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(110)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表面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endParaRPr lang="en-US" altLang="ja-JP" sz="1600" dirty="0" smtClean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          12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12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ja-JP" altLang="en-US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         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constant current,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+1.0 V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10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780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287655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31782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3849688"/>
            <a:ext cx="414337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1783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058863"/>
            <a:ext cx="2484438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6969125" y="3048000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最表面の原子配置</a:t>
            </a:r>
          </a:p>
        </p:txBody>
      </p:sp>
      <p:grpSp>
        <p:nvGrpSpPr>
          <p:cNvPr id="331785" name="グループ化 7"/>
          <p:cNvGrpSpPr>
            <a:grpSpLocks/>
          </p:cNvGrpSpPr>
          <p:nvPr/>
        </p:nvGrpSpPr>
        <p:grpSpPr bwMode="auto">
          <a:xfrm>
            <a:off x="6465888" y="966788"/>
            <a:ext cx="2952750" cy="2081212"/>
            <a:chOff x="5872420" y="3684041"/>
            <a:chExt cx="3905250" cy="2752725"/>
          </a:xfrm>
        </p:grpSpPr>
        <p:pic>
          <p:nvPicPr>
            <p:cNvPr id="331793" name="図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2420" y="3684041"/>
              <a:ext cx="3905250" cy="275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正方形/長方形 31"/>
            <p:cNvSpPr/>
            <p:nvPr/>
          </p:nvSpPr>
          <p:spPr>
            <a:xfrm>
              <a:off x="7501707" y="4612115"/>
              <a:ext cx="667672" cy="95117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7319042" y="4492430"/>
              <a:ext cx="1024603" cy="1219935"/>
            </a:xfrm>
            <a:prstGeom prst="rect">
              <a:avLst/>
            </a:prstGeom>
            <a:noFill/>
            <a:ln w="28575">
              <a:solidFill>
                <a:srgbClr val="CCFF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</p:grpSp>
      <p:grpSp>
        <p:nvGrpSpPr>
          <p:cNvPr id="331786" name="グループ化 14"/>
          <p:cNvGrpSpPr>
            <a:grpSpLocks/>
          </p:cNvGrpSpPr>
          <p:nvPr/>
        </p:nvGrpSpPr>
        <p:grpSpPr bwMode="auto">
          <a:xfrm>
            <a:off x="766763" y="3019425"/>
            <a:ext cx="1423987" cy="612775"/>
            <a:chOff x="-502196" y="3645030"/>
            <a:chExt cx="2862836" cy="1232275"/>
          </a:xfrm>
        </p:grpSpPr>
        <p:pic>
          <p:nvPicPr>
            <p:cNvPr id="331789" name="図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02" t="23392" r="12802" b="19991"/>
            <a:stretch>
              <a:fillRect/>
            </a:stretch>
          </p:blipFill>
          <p:spPr bwMode="auto">
            <a:xfrm>
              <a:off x="-502196" y="3645030"/>
              <a:ext cx="2862836" cy="1224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-406449" y="4197320"/>
              <a:ext cx="692569" cy="6799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600" dirty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O</a:t>
              </a:r>
              <a:endParaRPr lang="ja-JP" altLang="en-US" sz="1600" dirty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538255" y="4197320"/>
              <a:ext cx="718102" cy="6799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600" dirty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In</a:t>
              </a:r>
              <a:endParaRPr lang="ja-JP" altLang="en-US" sz="1600" dirty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1467001" y="4197320"/>
              <a:ext cx="877682" cy="6799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600" dirty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Sn</a:t>
              </a:r>
              <a:endParaRPr lang="ja-JP" altLang="en-US" sz="1600" dirty="0">
                <a:solidFill>
                  <a:schemeClr val="bg1">
                    <a:lumMod val="85000"/>
                  </a:schemeClr>
                </a:solidFill>
                <a:latin typeface="+mn-lt"/>
              </a:endParaRPr>
            </a:p>
          </p:txBody>
        </p:sp>
      </p:grpSp>
      <p:sp>
        <p:nvSpPr>
          <p:cNvPr id="38" name="テキスト ボックス 37"/>
          <p:cNvSpPr txBox="1"/>
          <p:nvPr/>
        </p:nvSpPr>
        <p:spPr>
          <a:xfrm>
            <a:off x="6181725" y="3357563"/>
            <a:ext cx="36687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黄色枠は単位格子。水色枠はスキャンエリア。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999163" y="5594350"/>
            <a:ext cx="341947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Sn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原子の位置が最も高く、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In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原子の位置はやや低く現れた。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88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【DFTB】透明導電性フィルム(ITO)のconstant current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2016-08-31T05:37:15Z</dcterms:modified>
</cp:coreProperties>
</file>