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67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64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4526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Analyzer_TipEstimation_002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13358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 </a:t>
            </a:r>
            <a:r>
              <a:rPr lang="ja-JP" altLang="en-US" dirty="0" smtClean="0"/>
              <a:t>探針形状推定・探針影響除去　（２）</a:t>
            </a:r>
          </a:p>
        </p:txBody>
      </p:sp>
      <p:sp>
        <p:nvSpPr>
          <p:cNvPr id="15363" name="AutoShape 3"/>
          <p:cNvSpPr>
            <a:spLocks noChangeArrowheads="1"/>
          </p:cNvSpPr>
          <p:nvPr/>
        </p:nvSpPr>
        <p:spPr bwMode="auto">
          <a:xfrm>
            <a:off x="128588" y="563563"/>
            <a:ext cx="1628775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bg1"/>
                </a:solidFill>
              </a:rPr>
              <a:t>探針形状推定</a:t>
            </a:r>
          </a:p>
        </p:txBody>
      </p:sp>
      <p:sp>
        <p:nvSpPr>
          <p:cNvPr id="15364" name="AutoShape 6"/>
          <p:cNvSpPr>
            <a:spLocks noChangeArrowheads="1"/>
          </p:cNvSpPr>
          <p:nvPr/>
        </p:nvSpPr>
        <p:spPr bwMode="auto">
          <a:xfrm>
            <a:off x="4448175" y="2087563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15365" name="AutoShape 8"/>
          <p:cNvSpPr>
            <a:spLocks noChangeArrowheads="1"/>
          </p:cNvSpPr>
          <p:nvPr/>
        </p:nvSpPr>
        <p:spPr bwMode="auto">
          <a:xfrm>
            <a:off x="128588" y="3760788"/>
            <a:ext cx="1628775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solidFill>
                  <a:schemeClr val="bg1"/>
                </a:solidFill>
              </a:rPr>
              <a:t>探針影響除去</a:t>
            </a:r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5366" name="Text Box 13"/>
          <p:cNvSpPr txBox="1">
            <a:spLocks noChangeArrowheads="1"/>
          </p:cNvSpPr>
          <p:nvPr/>
        </p:nvSpPr>
        <p:spPr bwMode="auto">
          <a:xfrm>
            <a:off x="3944938" y="1196975"/>
            <a:ext cx="17891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パラメータ</a:t>
            </a:r>
            <a:r>
              <a:rPr lang="en-US" altLang="ja-JP" sz="1200"/>
              <a:t>(0.0</a:t>
            </a:r>
            <a:r>
              <a:rPr lang="ja-JP" altLang="en-US" sz="1200"/>
              <a:t>～</a:t>
            </a:r>
            <a:r>
              <a:rPr lang="en-US" altLang="ja-JP" sz="1200"/>
              <a:t>1.0)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　　　</a:t>
            </a:r>
            <a:r>
              <a:rPr lang="en-US" altLang="ja-JP" sz="1200"/>
              <a:t>0.0 </a:t>
            </a:r>
            <a:r>
              <a:rPr lang="ja-JP" altLang="en-US" sz="1200"/>
              <a:t>： 最大探針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　　　</a:t>
            </a:r>
            <a:r>
              <a:rPr lang="en-US" altLang="ja-JP" sz="1200"/>
              <a:t>1.0 </a:t>
            </a:r>
            <a:r>
              <a:rPr lang="ja-JP" altLang="en-US" sz="1200"/>
              <a:t>： 最小探針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を設定して探針形状推定</a:t>
            </a:r>
          </a:p>
        </p:txBody>
      </p:sp>
      <p:sp>
        <p:nvSpPr>
          <p:cNvPr id="15367" name="AutoShape 27"/>
          <p:cNvSpPr>
            <a:spLocks noChangeArrowheads="1"/>
          </p:cNvSpPr>
          <p:nvPr/>
        </p:nvSpPr>
        <p:spPr bwMode="auto">
          <a:xfrm>
            <a:off x="4448175" y="5300663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15368" name="AutoShape 30"/>
          <p:cNvSpPr>
            <a:spLocks noChangeArrowheads="1"/>
          </p:cNvSpPr>
          <p:nvPr/>
        </p:nvSpPr>
        <p:spPr bwMode="auto">
          <a:xfrm>
            <a:off x="6248400" y="3179763"/>
            <a:ext cx="2259013" cy="249237"/>
          </a:xfrm>
          <a:prstGeom prst="roundRect">
            <a:avLst>
              <a:gd name="adj" fmla="val 50000"/>
            </a:avLst>
          </a:prstGeom>
          <a:solidFill>
            <a:srgbClr val="66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ja-JP" altLang="en-US" sz="1400"/>
              <a:t>探針データ </a:t>
            </a:r>
            <a:r>
              <a:rPr lang="ja-JP" altLang="ja-JP" sz="1400"/>
              <a:t>tip_result.cube</a:t>
            </a:r>
          </a:p>
        </p:txBody>
      </p:sp>
      <p:sp>
        <p:nvSpPr>
          <p:cNvPr id="15369" name="Text Box 31"/>
          <p:cNvSpPr txBox="1">
            <a:spLocks noChangeArrowheads="1"/>
          </p:cNvSpPr>
          <p:nvPr/>
        </p:nvSpPr>
        <p:spPr bwMode="auto">
          <a:xfrm>
            <a:off x="4084638" y="4772025"/>
            <a:ext cx="1589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探針データを指定して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探針影響除去</a:t>
            </a:r>
          </a:p>
        </p:txBody>
      </p:sp>
      <p:cxnSp>
        <p:nvCxnSpPr>
          <p:cNvPr id="15370" name="AutoShape 32"/>
          <p:cNvCxnSpPr>
            <a:cxnSpLocks noChangeShapeType="1"/>
            <a:stCxn id="15368" idx="2"/>
            <a:endCxn id="15369" idx="0"/>
          </p:cNvCxnSpPr>
          <p:nvPr/>
        </p:nvCxnSpPr>
        <p:spPr bwMode="auto">
          <a:xfrm rot="5400000">
            <a:off x="5457825" y="2851150"/>
            <a:ext cx="1343025" cy="2498725"/>
          </a:xfrm>
          <a:prstGeom prst="bentConnector3">
            <a:avLst>
              <a:gd name="adj1" fmla="val 30259"/>
            </a:avLst>
          </a:prstGeom>
          <a:noFill/>
          <a:ln w="76200">
            <a:solidFill>
              <a:srgbClr val="33CC33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371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pic>
        <p:nvPicPr>
          <p:cNvPr id="15372" name="Picture 12" descr="m16_or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50" y="1042988"/>
            <a:ext cx="2855913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Picture 13" descr="tip_resu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0738" y="1042988"/>
            <a:ext cx="2855912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14" descr="image_eliminated_tip_effec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0738" y="4354513"/>
            <a:ext cx="2855912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15" descr="m16_or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50" y="4354513"/>
            <a:ext cx="2855913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76" name="Group 16"/>
          <p:cNvGrpSpPr>
            <a:grpSpLocks/>
          </p:cNvGrpSpPr>
          <p:nvPr/>
        </p:nvGrpSpPr>
        <p:grpSpPr bwMode="auto">
          <a:xfrm>
            <a:off x="5961063" y="4419600"/>
            <a:ext cx="2303462" cy="595313"/>
            <a:chOff x="3755" y="2784"/>
            <a:chExt cx="1451" cy="375"/>
          </a:xfrm>
        </p:grpSpPr>
        <p:sp>
          <p:nvSpPr>
            <p:cNvPr id="15384" name="Rectangle 17"/>
            <p:cNvSpPr>
              <a:spLocks noChangeArrowheads="1"/>
            </p:cNvSpPr>
            <p:nvPr/>
          </p:nvSpPr>
          <p:spPr bwMode="auto">
            <a:xfrm>
              <a:off x="4934" y="2976"/>
              <a:ext cx="272" cy="182"/>
            </a:xfrm>
            <a:prstGeom prst="rect">
              <a:avLst/>
            </a:prstGeom>
            <a:noFill/>
            <a:ln w="19050" algn="ctr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endParaRPr lang="ja-JP" altLang="en-US"/>
            </a:p>
          </p:txBody>
        </p:sp>
        <p:pic>
          <p:nvPicPr>
            <p:cNvPr id="15385" name="Picture 18" descr="eliminated_pickup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5" y="2786"/>
              <a:ext cx="480" cy="372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386" name="Line 19"/>
            <p:cNvSpPr>
              <a:spLocks noChangeShapeType="1"/>
            </p:cNvSpPr>
            <p:nvPr/>
          </p:nvSpPr>
          <p:spPr bwMode="auto">
            <a:xfrm>
              <a:off x="4236" y="2784"/>
              <a:ext cx="698" cy="19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5387" name="Line 20"/>
            <p:cNvSpPr>
              <a:spLocks noChangeShapeType="1"/>
            </p:cNvSpPr>
            <p:nvPr/>
          </p:nvSpPr>
          <p:spPr bwMode="auto">
            <a:xfrm flipV="1">
              <a:off x="4236" y="3158"/>
              <a:ext cx="698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</p:grpSp>
      <p:grpSp>
        <p:nvGrpSpPr>
          <p:cNvPr id="15377" name="Group 21"/>
          <p:cNvGrpSpPr>
            <a:grpSpLocks/>
          </p:cNvGrpSpPr>
          <p:nvPr/>
        </p:nvGrpSpPr>
        <p:grpSpPr bwMode="auto">
          <a:xfrm>
            <a:off x="1001713" y="4379913"/>
            <a:ext cx="2366962" cy="633412"/>
            <a:chOff x="631" y="2759"/>
            <a:chExt cx="1491" cy="399"/>
          </a:xfrm>
        </p:grpSpPr>
        <p:pic>
          <p:nvPicPr>
            <p:cNvPr id="15380" name="Picture 22" descr="m16_ori_pickup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" y="2765"/>
              <a:ext cx="486" cy="366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381" name="Rectangle 23"/>
            <p:cNvSpPr>
              <a:spLocks noChangeArrowheads="1"/>
            </p:cNvSpPr>
            <p:nvPr/>
          </p:nvSpPr>
          <p:spPr bwMode="auto">
            <a:xfrm>
              <a:off x="1850" y="2976"/>
              <a:ext cx="272" cy="182"/>
            </a:xfrm>
            <a:prstGeom prst="rect">
              <a:avLst/>
            </a:prstGeom>
            <a:noFill/>
            <a:ln w="19050" algn="ctr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endParaRPr lang="ja-JP" altLang="en-US"/>
            </a:p>
          </p:txBody>
        </p:sp>
        <p:sp>
          <p:nvSpPr>
            <p:cNvPr id="15382" name="Line 24"/>
            <p:cNvSpPr>
              <a:spLocks noChangeShapeType="1"/>
            </p:cNvSpPr>
            <p:nvPr/>
          </p:nvSpPr>
          <p:spPr bwMode="auto">
            <a:xfrm>
              <a:off x="1118" y="2759"/>
              <a:ext cx="732" cy="217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5383" name="Line 25"/>
            <p:cNvSpPr>
              <a:spLocks noChangeShapeType="1"/>
            </p:cNvSpPr>
            <p:nvPr/>
          </p:nvSpPr>
          <p:spPr bwMode="auto">
            <a:xfrm>
              <a:off x="1125" y="3129"/>
              <a:ext cx="725" cy="2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15378" name="Text Box 26"/>
          <p:cNvSpPr txBox="1">
            <a:spLocks noChangeArrowheads="1"/>
          </p:cNvSpPr>
          <p:nvPr/>
        </p:nvSpPr>
        <p:spPr bwMode="auto">
          <a:xfrm>
            <a:off x="976313" y="6524625"/>
            <a:ext cx="5645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000">
                <a:solidFill>
                  <a:schemeClr val="tx1"/>
                </a:solidFill>
                <a:latin typeface="Arial" panose="020B0604020202020204" pitchFamily="34" charset="0"/>
              </a:rPr>
              <a:t>実験データは、東京大学、生産技術研究所、基礎系部門、マイクロ材料研究群、福谷克之教授より提供</a:t>
            </a:r>
          </a:p>
        </p:txBody>
      </p:sp>
      <p:sp>
        <p:nvSpPr>
          <p:cNvPr id="15379" name="Text Box 27"/>
          <p:cNvSpPr txBox="1">
            <a:spLocks noChangeArrowheads="1"/>
          </p:cNvSpPr>
          <p:nvPr/>
        </p:nvSpPr>
        <p:spPr bwMode="auto">
          <a:xfrm>
            <a:off x="1785938" y="476250"/>
            <a:ext cx="81200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SPM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実験画像を元にして、探針形状推定を行い、オリジナル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SPM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像から探針によって生じたアーティファクトを除去する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96</Words>
  <Application>Microsoft Office PowerPoint</Application>
  <PresentationFormat>A4 210 x 297 mm</PresentationFormat>
  <Paragraphs>14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【Analyzer】 探針形状推定・探針影響除去　（２）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1014</cp:revision>
  <dcterms:created xsi:type="dcterms:W3CDTF">2014-03-31T02:49:52Z</dcterms:created>
  <dcterms:modified xsi:type="dcterms:W3CDTF">2016-08-30T08:04:20Z</dcterms:modified>
</cp:coreProperties>
</file>