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138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CG_FreqShift_Polymer_008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14438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3F5A0045-874C-4663-BFAD-659F3F692C08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1126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タイトル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【CG】</a:t>
            </a:r>
            <a:r>
              <a:rPr lang="ja-JP" altLang="en-US" dirty="0" smtClean="0"/>
              <a:t>トリアセテート</a:t>
            </a:r>
            <a:r>
              <a:rPr lang="en-US" altLang="ja-JP" dirty="0" smtClean="0"/>
              <a:t>(triacetate)[</a:t>
            </a:r>
            <a:r>
              <a:rPr lang="ja-JP" altLang="en-US" dirty="0" smtClean="0"/>
              <a:t>アセテート繊維の一種</a:t>
            </a:r>
            <a:r>
              <a:rPr lang="en-US" altLang="ja-JP" dirty="0" smtClean="0"/>
              <a:t>]</a:t>
            </a:r>
            <a:endParaRPr lang="ja-JP" altLang="en-US" dirty="0" smtClean="0"/>
          </a:p>
        </p:txBody>
      </p:sp>
      <p:sp>
        <p:nvSpPr>
          <p:cNvPr id="143363" name="テキスト ボックス 8"/>
          <p:cNvSpPr txBox="1">
            <a:spLocks noChangeArrowheads="1"/>
          </p:cNvSpPr>
          <p:nvPr/>
        </p:nvSpPr>
        <p:spPr bwMode="auto">
          <a:xfrm>
            <a:off x="161925" y="2997200"/>
            <a:ext cx="38798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モノマーで計算</a:t>
            </a:r>
          </a:p>
        </p:txBody>
      </p:sp>
      <p:pic>
        <p:nvPicPr>
          <p:cNvPr id="143364" name="Picture 7" descr="C:\Users\Hiroo Azuma\Documents\spm\MITSUBISHI_RAYON_calc_example_23May2016\triacetate\分子式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1052513"/>
            <a:ext cx="4359275" cy="173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65" name="Picture 6" descr="C:\Users\Hiroo Azuma\Documents\spm\MITSUBISHI_RAYON_calc_example_23May2016\triacetate\CG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789363"/>
            <a:ext cx="3717925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4737100" y="1498600"/>
            <a:ext cx="5068888" cy="120015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</a:t>
            </a:r>
            <a:endParaRPr kumimoji="0" lang="en-US" altLang="ja-JP" kern="0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25kHz,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4.3Å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　　         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43367" name="Object 3"/>
          <p:cNvGraphicFramePr>
            <a:graphicFrameLocks noChangeAspect="1"/>
          </p:cNvGraphicFramePr>
          <p:nvPr/>
        </p:nvGraphicFramePr>
        <p:xfrm>
          <a:off x="6464300" y="2325688"/>
          <a:ext cx="735013" cy="320675"/>
        </p:xfrm>
        <a:graphic>
          <a:graphicData uri="http://schemas.openxmlformats.org/presentationml/2006/ole">
            <p:oleObj spid="_x0000_s143431" name="数式" r:id="rId6" imgW="405872" imgH="177569" progId="Equation.3">
              <p:embed/>
            </p:oleObj>
          </a:graphicData>
        </a:graphic>
      </p:graphicFrame>
      <p:graphicFrame>
        <p:nvGraphicFramePr>
          <p:cNvPr id="143368" name="Object 4"/>
          <p:cNvGraphicFramePr>
            <a:graphicFrameLocks noChangeAspect="1"/>
          </p:cNvGraphicFramePr>
          <p:nvPr/>
        </p:nvGraphicFramePr>
        <p:xfrm>
          <a:off x="7977188" y="2301875"/>
          <a:ext cx="1400175" cy="366713"/>
        </p:xfrm>
        <a:graphic>
          <a:graphicData uri="http://schemas.openxmlformats.org/presentationml/2006/ole">
            <p:oleObj spid="_x0000_s143432" name="数式" r:id="rId7" imgW="774364" imgH="203112" progId="Equation.3">
              <p:embed/>
            </p:oleObj>
          </a:graphicData>
        </a:graphic>
      </p:graphicFrame>
      <p:grpSp>
        <p:nvGrpSpPr>
          <p:cNvPr id="143369" name="グループ化 1"/>
          <p:cNvGrpSpPr>
            <a:grpSpLocks/>
          </p:cNvGrpSpPr>
          <p:nvPr/>
        </p:nvGrpSpPr>
        <p:grpSpPr bwMode="auto">
          <a:xfrm>
            <a:off x="4635500" y="2979738"/>
            <a:ext cx="5141913" cy="3584575"/>
            <a:chOff x="6249180" y="1484313"/>
            <a:chExt cx="6610350" cy="4610100"/>
          </a:xfrm>
        </p:grpSpPr>
        <p:pic>
          <p:nvPicPr>
            <p:cNvPr id="143371" name="Picture 4" descr="C:\Users\Hiroo Azuma\Documents\spm\MITSUBISHI_RAYON_calc_example_23May2016\triacetate\cgafm_frq_11_3D_body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9180" y="1484313"/>
              <a:ext cx="6610350" cy="4610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372" name="Picture 6" descr="C:\Users\Hiroo Azuma\Documents\spm\MITSUBISHI_RAYON_calc_example_23May2016\triacetate\atoms_d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4217" y="2205038"/>
              <a:ext cx="4672013" cy="326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3370" name="Picture 5" descr="C:\Users\Hiroo Azuma\Documents\spm\MITSUBISHI_RAYON_calc_example_23May2016\triacetate\cgafm_frq_11_3D_label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0921"/>
          <a:stretch>
            <a:fillRect/>
          </a:stretch>
        </p:blipFill>
        <p:spPr bwMode="auto">
          <a:xfrm>
            <a:off x="8788400" y="4076700"/>
            <a:ext cx="976313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14519</TotalTime>
  <Words>50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数式</vt:lpstr>
      <vt:lpstr>【CG】トリアセテート(triacetate)[アセテート繊維の一種]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1019</cp:revision>
  <dcterms:created xsi:type="dcterms:W3CDTF">2014-03-31T02:49:52Z</dcterms:created>
  <dcterms:modified xsi:type="dcterms:W3CDTF">2016-09-01T07:49:37Z</dcterms:modified>
</cp:coreProperties>
</file>