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1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CG_FreqShift_Polymer_006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029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7AEBEF29-E976-4C9B-8636-9BC85FA3C722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935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:\Users\Hiroo Azuma\Documents\spm\打ち合わせ資料・ドキュメント\東洋紡・三菱レイヨン_計算事例_11May2016\Larc-TP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836613"/>
            <a:ext cx="417512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7" name="Picture 7" descr="C:\Users\Hiroo Azuma\Documents\spm\TOYOBO_calc_example_16May2016\LarcTPI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92150"/>
            <a:ext cx="43068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高耐熱性ポリイミド接着剤</a:t>
            </a:r>
            <a:r>
              <a:rPr lang="en-US" altLang="ja-JP" dirty="0" err="1" smtClean="0"/>
              <a:t>Larc</a:t>
            </a:r>
            <a:r>
              <a:rPr lang="en-US" altLang="ja-JP" dirty="0" smtClean="0"/>
              <a:t>-TPI</a:t>
            </a:r>
            <a:endParaRPr lang="ja-JP" altLang="ja-JP" dirty="0" smtClean="0"/>
          </a:p>
        </p:txBody>
      </p:sp>
      <p:sp>
        <p:nvSpPr>
          <p:cNvPr id="139269" name="テキスト ボックス 11"/>
          <p:cNvSpPr txBox="1">
            <a:spLocks noChangeArrowheads="1"/>
          </p:cNvSpPr>
          <p:nvPr/>
        </p:nvSpPr>
        <p:spPr bwMode="auto">
          <a:xfrm>
            <a:off x="611188" y="2133600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5288" y="2925763"/>
            <a:ext cx="8281987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.3Å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9271" name="Object 3"/>
          <p:cNvGraphicFramePr>
            <a:graphicFrameLocks noChangeAspect="1"/>
          </p:cNvGraphicFramePr>
          <p:nvPr/>
        </p:nvGraphicFramePr>
        <p:xfrm>
          <a:off x="2098675" y="3213100"/>
          <a:ext cx="1238250" cy="366713"/>
        </p:xfrm>
        <a:graphic>
          <a:graphicData uri="http://schemas.openxmlformats.org/presentationml/2006/ole">
            <p:oleObj spid="_x0000_s139334" name="数式" r:id="rId6" imgW="685800" imgH="203200" progId="Equation.3">
              <p:embed/>
            </p:oleObj>
          </a:graphicData>
        </a:graphic>
      </p:graphicFrame>
      <p:graphicFrame>
        <p:nvGraphicFramePr>
          <p:cNvPr id="139272" name="Object 4"/>
          <p:cNvGraphicFramePr>
            <a:graphicFrameLocks noChangeAspect="1"/>
          </p:cNvGraphicFramePr>
          <p:nvPr/>
        </p:nvGraphicFramePr>
        <p:xfrm>
          <a:off x="4067175" y="3213100"/>
          <a:ext cx="1400175" cy="366713"/>
        </p:xfrm>
        <a:graphic>
          <a:graphicData uri="http://schemas.openxmlformats.org/presentationml/2006/ole">
            <p:oleObj spid="_x0000_s139335" name="数式" r:id="rId7" imgW="774364" imgH="203112" progId="Equation.3">
              <p:embed/>
            </p:oleObj>
          </a:graphicData>
        </a:graphic>
      </p:graphicFrame>
      <p:pic>
        <p:nvPicPr>
          <p:cNvPr id="139273" name="Picture 4" descr="C:\Users\Hiroo Azuma\Documents\spm\TOYOBO_calc_example_16May2016\LarcTPI\cgafm_frq_03_3D_bod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16338"/>
            <a:ext cx="6959600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4" name="Picture 5" descr="C:\Users\Hiroo Azuma\Documents\spm\TOYOBO_calc_example_16May2016\LarcTPI\cgafm_frq_03_3D_lab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084763"/>
            <a:ext cx="10191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6" descr="C:\Users\Hiroo Azuma\Documents\spm\TOYOBO_calc_example_16May2016\LarcTPI\atoms_CG_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92600"/>
            <a:ext cx="4765675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42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【CG】高耐熱性ポリイミド接着剤Larc-TPI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2016-09-01T07:18:50Z</dcterms:modified>
</cp:coreProperties>
</file>