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FE354DF-4C58-49B9-9333-BF7A2C4210AD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B298DE-F8F7-42C5-B63B-30AF643B7E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6908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E8F58CE-F99D-4F46-ABE5-4267A205C1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514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766763"/>
            <a:ext cx="5537200" cy="3833812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GeoAFM_CalcImage_Polymer_014a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GeoAFM_CalcImage_Polymer_014b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2341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52B8-49F3-40A4-A420-3B27D906D7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D9DD8-E52A-45B1-B427-63F79AE12B6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220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9DD4-5FAA-440F-AF0D-0470D2F5E2D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DBB6C-58F9-4340-B2D4-4CAAF45C2B7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6899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A95D-2F35-4014-804E-614F6A78D33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3CB2E-08A5-4545-A2F6-A1A7183D7B1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934396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2D4C1-FDB7-494B-9C75-6FEACBDC3C6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A087F-EB5A-42F9-909B-4F6CB22F7FC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433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C265C-CCC0-488E-A458-4EA98C38AB5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32CA-9533-4685-8F8F-4797A96FA1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1951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370D-0F77-42AA-89A0-DB09C8B75E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1BEA3-299F-4CD9-AF11-7FC8671BBFD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1608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D18C5-7E20-4156-B9D4-DD65B508A9C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A6548-EC79-4D68-9AA8-3C1BC0924A3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46903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598AA-8ACA-44CD-9646-24CF821BE2F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7384F-6656-4244-9461-DD4EF95C3B2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962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D776B-321A-46AC-B22B-18C2FD61450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A333E-739C-450E-9ABF-47CB8D05164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88473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23B13-319D-4422-A0E6-A18E2D32AEF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A6E11-4A45-4070-B683-A689FAE32EE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5499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C1E01-A965-4F00-8910-7CDDED58C05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CDA94-A18B-417A-9B20-834D1A78E5E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892466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B1CBE-1B34-49E3-8C91-9BB8820FA04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2687C-976D-4460-B99C-1355A24B332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603368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9D90D-B368-4300-90FC-996352F4561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F181F-F87E-4873-AEDA-9112864A1E3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9036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7B814-9A9A-43B0-8515-C890C8EC4C2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92731-2CD9-4023-885E-52715FF8FE5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9509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30E23-3E59-4AB3-A597-12994BB7041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1E56-A1E3-447B-99FD-09E1FF2BC5F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4246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8F376-1A17-4F37-9981-D14C44F6EF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5ECF7-CAB8-41D9-BAE2-0EF8F58DBC9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682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50EC-BFAE-41E2-B37C-529693AA1B3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B55C5-8968-42D9-8A94-251A7E3DDB0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9008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683D-7065-40D9-9294-33129EE0ADC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9BEF9-36B8-4383-9D5F-6E64544DD71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4608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32A73-3FC5-409A-9D45-4A636258FC1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1952-6331-4C08-AFEB-8D828230A79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7681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B7FEB-5EFC-4104-ACC7-E7F9BEF89A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5BD7-B788-4CD9-AE66-8753A0A699C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9322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7CEA1-94B7-40BD-BDB9-2F0A93A152C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7E801-6DDA-4225-9387-18C6E3D66BA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5183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D8D96-9840-4991-B1C7-3DC2F774685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97FF-0658-4A8D-AA6E-0C7A163CDA4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3393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4B25-7C4E-4C95-8607-42AA25596D1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A2D0F-A598-41C3-AB24-FF52D40B921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66898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19816-DDDE-4387-872C-F9EAE0D3D59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04433-4218-48D4-BCE4-1D44BB91ECC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8039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40FD-9B6E-4B33-BF2E-C3D3275EF41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24DE9-19DE-4A90-92A8-912FC31EF01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85945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2354-84AE-42FC-A7CA-6FF05E1F5AC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57959-B89A-4568-8654-072920DB2DA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49707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238F-B23E-41EA-9283-F13D44892A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11A8C-5315-4C3E-A61D-3AFAC3BC306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66605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37536-7C60-4D46-BF13-34DB16344A1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0984-C96C-4D54-952C-3AF9DE617E9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317670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575DD-420D-4270-9568-C2A38A351C3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92C4E-3E41-4B53-9CB4-BEA53D11306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218745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791B-C188-49A3-9733-1B6C2B88B3C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548D-98C4-469D-A7C6-F85AD13F0B7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522073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90E51-D180-4309-AFC8-B0056787C6C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CC26B-DCAC-4B38-97B5-6B3D859ECCB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64809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7F562-D379-4001-A396-D9AB2299568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E3582-7D1A-46F9-9BEE-7AA4568F93F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33241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5DF06-E4B2-4476-B1EC-13532604338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C3D83-81AF-4671-9B45-34D24DEC300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09556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F6971-1A52-461F-919F-29971A6E889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790A2-9359-4078-B4AD-C8F46F52C40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3686388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A25F-46EA-428D-80EE-4922CD9D876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6A0B3-57CC-4968-9B41-FDB3D7C8C6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8718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07DDA52-0C3D-42F7-9A76-CE660006B1E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F91E239-C1EC-4FAF-8893-A14358ED48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5" r:id="rId1"/>
    <p:sldLayoutId id="2147484549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  <p:sldLayoutId id="2147484526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245B0FD-F96D-4079-9EC7-63B9B0595A2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ECE14D-7861-4B0B-A88B-6BEF1B87FD2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49F2354-51CE-4886-A919-B37A132DAE8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248EBEFB-CF2C-45CA-A531-EC683FB1E4D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8834438" cy="457200"/>
          </a:xfrm>
          <a:noFill/>
        </p:spPr>
        <p:txBody>
          <a:bodyPr>
            <a:spAutoFit/>
          </a:bodyPr>
          <a:lstStyle/>
          <a:p>
            <a:r>
              <a:rPr lang="en-US" altLang="ja-JP" dirty="0" smtClean="0">
                <a:latin typeface="ＭＳ Ｐゴシック" panose="020B0600070205080204" pitchFamily="50" charset="-128"/>
              </a:rPr>
              <a:t>【</a:t>
            </a:r>
            <a:r>
              <a:rPr lang="en-US" altLang="ja-JP" dirty="0" err="1" smtClean="0">
                <a:latin typeface="ＭＳ Ｐゴシック" panose="020B0600070205080204" pitchFamily="50" charset="-128"/>
              </a:rPr>
              <a:t>GeoAFM</a:t>
            </a:r>
            <a:r>
              <a:rPr lang="en-US" altLang="ja-JP" dirty="0" smtClean="0">
                <a:latin typeface="ＭＳ Ｐゴシック" panose="020B0600070205080204" pitchFamily="50" charset="-128"/>
              </a:rPr>
              <a:t>】</a:t>
            </a:r>
            <a:r>
              <a:rPr lang="ja-JP" altLang="en-US" dirty="0" smtClean="0">
                <a:latin typeface="ＭＳ Ｐゴシック" panose="020B0600070205080204" pitchFamily="50" charset="-128"/>
              </a:rPr>
              <a:t>バクテリオロドプシン</a:t>
            </a:r>
            <a:r>
              <a:rPr lang="en-US" altLang="ja-JP" dirty="0" smtClean="0">
                <a:latin typeface="ＭＳ Ｐゴシック" panose="020B0600070205080204" pitchFamily="50" charset="-128"/>
              </a:rPr>
              <a:t>(bacteriorhodopsin)</a:t>
            </a:r>
            <a:r>
              <a:rPr lang="ja-JP" altLang="en-US" dirty="0" smtClean="0">
                <a:latin typeface="ＭＳ Ｐゴシック" panose="020B0600070205080204" pitchFamily="50" charset="-128"/>
              </a:rPr>
              <a:t>の</a:t>
            </a:r>
            <a:r>
              <a:rPr lang="en-US" altLang="ja-JP" dirty="0" smtClean="0">
                <a:latin typeface="ＭＳ Ｐゴシック" panose="020B0600070205080204" pitchFamily="50" charset="-128"/>
              </a:rPr>
              <a:t>AFM</a:t>
            </a:r>
            <a:r>
              <a:rPr lang="ja-JP" altLang="en-US" dirty="0" smtClean="0">
                <a:latin typeface="ＭＳ Ｐゴシック" panose="020B0600070205080204" pitchFamily="50" charset="-128"/>
              </a:rPr>
              <a:t>像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19188" y="4005263"/>
            <a:ext cx="27574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バクテリオロドプシン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(1c8r: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照射前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139825" y="6453188"/>
            <a:ext cx="2787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バクテリオロドプシン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(1c8s: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照射後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529263" y="5975350"/>
            <a:ext cx="34575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1000">
                <a:solidFill>
                  <a:schemeClr val="tx1"/>
                </a:solidFill>
                <a:latin typeface="Arial" panose="020B0604020202020204" pitchFamily="34" charset="0"/>
              </a:rPr>
              <a:t>Shibata, Mikihiro; Yamashita, Hayato; Uchihashi, Tkayuki; Kandori, Hideki;  Ando, Toshio; Nature Nanotechnology,  5(3):208-212; 2010-03</a:t>
            </a:r>
          </a:p>
        </p:txBody>
      </p:sp>
      <p:sp>
        <p:nvSpPr>
          <p:cNvPr id="63494" name="Text Box 14"/>
          <p:cNvSpPr txBox="1">
            <a:spLocks noChangeArrowheads="1"/>
          </p:cNvSpPr>
          <p:nvPr/>
        </p:nvSpPr>
        <p:spPr bwMode="auto">
          <a:xfrm>
            <a:off x="8823325" y="0"/>
            <a:ext cx="1098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63495" name="AutoShape 7"/>
          <p:cNvSpPr>
            <a:spLocks noChangeArrowheads="1"/>
          </p:cNvSpPr>
          <p:nvPr/>
        </p:nvSpPr>
        <p:spPr bwMode="auto">
          <a:xfrm>
            <a:off x="5297488" y="1773238"/>
            <a:ext cx="3902075" cy="4895850"/>
          </a:xfrm>
          <a:prstGeom prst="roundRect">
            <a:avLst>
              <a:gd name="adj" fmla="val 873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63496" name="AutoShape 8"/>
          <p:cNvSpPr>
            <a:spLocks noChangeArrowheads="1"/>
          </p:cNvSpPr>
          <p:nvPr/>
        </p:nvSpPr>
        <p:spPr bwMode="auto">
          <a:xfrm>
            <a:off x="415925" y="1773238"/>
            <a:ext cx="4375150" cy="4960937"/>
          </a:xfrm>
          <a:prstGeom prst="roundRect">
            <a:avLst>
              <a:gd name="adj" fmla="val 645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 useBgFill="1"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6530975" y="1628775"/>
            <a:ext cx="996950" cy="336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実測画像</a:t>
            </a:r>
          </a:p>
        </p:txBody>
      </p:sp>
      <p:sp useBgFill="1"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565275" y="1579563"/>
            <a:ext cx="1930400" cy="336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シミュレーション結果</a:t>
            </a:r>
          </a:p>
        </p:txBody>
      </p:sp>
      <p:pic>
        <p:nvPicPr>
          <p:cNvPr id="63499" name="Picture 11" descr="4x4_1c8r(rainbow cut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916113"/>
            <a:ext cx="3960813" cy="214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0" name="Picture 12" descr="4x4_1c8s(rainbow cut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364038"/>
            <a:ext cx="3994150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01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93713" y="692150"/>
            <a:ext cx="8915400" cy="7191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ja-JP" altLang="en-US" sz="1800" smtClean="0">
                <a:latin typeface="ＭＳ Ｐゴシック" panose="020B0600070205080204" pitchFamily="50" charset="-128"/>
              </a:rPr>
              <a:t>バクテリオロドプシンは高度好塩菌の膜タンパク質であり、光駆動プロトンポンプとして、プロトンを細胞質内から外へ輸送する。</a:t>
            </a:r>
          </a:p>
          <a:p>
            <a:pPr>
              <a:lnSpc>
                <a:spcPct val="80000"/>
              </a:lnSpc>
            </a:pPr>
            <a:r>
              <a:rPr lang="ja-JP" altLang="en-US" sz="1800" smtClean="0"/>
              <a:t>ある波長の光を照射されると構造変化する。</a:t>
            </a:r>
            <a:endParaRPr lang="ja-JP" altLang="en-US" sz="1800" smtClean="0">
              <a:latin typeface="ＭＳ Ｐゴシック" panose="020B0600070205080204" pitchFamily="50" charset="-128"/>
            </a:endParaRPr>
          </a:p>
        </p:txBody>
      </p:sp>
      <p:pic>
        <p:nvPicPr>
          <p:cNvPr id="63502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25" y="1989138"/>
            <a:ext cx="1439863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5946775" y="347821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照射前</a:t>
            </a:r>
          </a:p>
        </p:txBody>
      </p:sp>
      <p:grpSp>
        <p:nvGrpSpPr>
          <p:cNvPr id="63504" name="Group 16"/>
          <p:cNvGrpSpPr>
            <a:grpSpLocks/>
          </p:cNvGrpSpPr>
          <p:nvPr/>
        </p:nvGrpSpPr>
        <p:grpSpPr bwMode="auto">
          <a:xfrm>
            <a:off x="5584825" y="4186238"/>
            <a:ext cx="1433513" cy="1804987"/>
            <a:chOff x="3800" y="2387"/>
            <a:chExt cx="903" cy="1137"/>
          </a:xfrm>
        </p:grpSpPr>
        <p:pic>
          <p:nvPicPr>
            <p:cNvPr id="63505" name="Picture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0" y="2387"/>
              <a:ext cx="903" cy="9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506" name="Text Box 18"/>
            <p:cNvSpPr txBox="1">
              <a:spLocks noChangeArrowheads="1"/>
            </p:cNvSpPr>
            <p:nvPr/>
          </p:nvSpPr>
          <p:spPr bwMode="auto">
            <a:xfrm>
              <a:off x="4028" y="3332"/>
              <a:ext cx="45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照射後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0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14404</TotalTime>
  <Words>98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【GeoAFM】バクテリオロドプシン(bacteriorhodopsin)のAFM像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1020</cp:revision>
  <dcterms:created xsi:type="dcterms:W3CDTF">2014-03-31T02:49:52Z</dcterms:created>
  <dcterms:modified xsi:type="dcterms:W3CDTF">2016-08-31T05:24:14Z</dcterms:modified>
</cp:coreProperties>
</file>