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11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CGRISM_ConstHeight_Inorganic_001</a:t>
            </a:r>
            <a:endParaRPr lang="ja-JP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772192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【CG】</a:t>
            </a:r>
            <a:r>
              <a:rPr lang="ja-JP" altLang="en-US" dirty="0" smtClean="0"/>
              <a:t>高さ一定モード</a:t>
            </a:r>
          </a:p>
        </p:txBody>
      </p:sp>
      <p:sp>
        <p:nvSpPr>
          <p:cNvPr id="112644" name="Text Box 4"/>
          <p:cNvSpPr txBox="1">
            <a:spLocks noChangeArrowheads="1"/>
          </p:cNvSpPr>
          <p:nvPr/>
        </p:nvSpPr>
        <p:spPr bwMode="auto">
          <a:xfrm>
            <a:off x="1569910" y="692620"/>
            <a:ext cx="6080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探針を高さ一定で平面上を走査し、探針に作用する力を計算します。 </a:t>
            </a:r>
          </a:p>
        </p:txBody>
      </p:sp>
      <p:pic>
        <p:nvPicPr>
          <p:cNvPr id="112647" name="Picture 7" descr="cg_test007-inp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60" y="1772770"/>
            <a:ext cx="3292475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8" name="Picture 8" descr="cg_test007-resul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810" y="1772770"/>
            <a:ext cx="233521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50" name="Text Box 10"/>
          <p:cNvSpPr txBox="1">
            <a:spLocks noChangeArrowheads="1"/>
          </p:cNvSpPr>
          <p:nvPr/>
        </p:nvSpPr>
        <p:spPr bwMode="auto">
          <a:xfrm>
            <a:off x="6297485" y="1772770"/>
            <a:ext cx="3249613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ダイヤモンド探針による、グラフェンシートの高さ一定モード</a:t>
            </a:r>
            <a:r>
              <a:rPr lang="ja-JP" altLang="en-US" sz="1400">
                <a:solidFill>
                  <a:srgbClr val="FF0000"/>
                </a:solidFill>
                <a:latin typeface="Arial" panose="020B0604020202020204" pitchFamily="34" charset="0"/>
              </a:rPr>
              <a:t>水中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AFM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シミュレーション </a:t>
            </a:r>
          </a:p>
        </p:txBody>
      </p:sp>
      <p:sp>
        <p:nvSpPr>
          <p:cNvPr id="112651" name="Text Box 14"/>
          <p:cNvSpPr txBox="1">
            <a:spLocks noChangeArrowheads="1"/>
          </p:cNvSpPr>
          <p:nvPr/>
        </p:nvSpPr>
        <p:spPr bwMode="auto">
          <a:xfrm>
            <a:off x="344360" y="692620"/>
            <a:ext cx="11747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CG-RISM</a:t>
            </a:r>
            <a:endParaRPr lang="ja-JP" altLang="en-US" sz="1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14568</TotalTime>
  <Words>43</Words>
  <Application>Microsoft Office PowerPoint</Application>
  <PresentationFormat>A4 210 x 297 mm</PresentationFormat>
  <Paragraphs>5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【CG】高さ一定モード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1026</cp:revision>
  <dcterms:created xsi:type="dcterms:W3CDTF">2014-03-31T02:49:52Z</dcterms:created>
  <dcterms:modified xsi:type="dcterms:W3CDTF">2016-09-02T04:26:15Z</dcterms:modified>
</cp:coreProperties>
</file>