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21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09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DFTB_ConstCurrentSTM_Polymer_002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409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B83463C-982C-41E1-B0A7-B56C8E8948F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06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】ポリエチレン</a:t>
            </a:r>
            <a:r>
              <a:rPr lang="ja-JP" altLang="en-US" sz="2000" dirty="0" smtClean="0"/>
              <a:t>グリコール</a:t>
            </a:r>
            <a:r>
              <a:rPr lang="en-US" altLang="ja-JP" sz="2000" dirty="0" smtClean="0"/>
              <a:t>(PEG)</a:t>
            </a:r>
            <a:r>
              <a:rPr lang="ja-JP" altLang="ja-JP" sz="2000" dirty="0" smtClean="0"/>
              <a:t>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273050" y="1978025"/>
            <a:ext cx="3641725" cy="157003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：ポリエチレングリコール</a:t>
            </a: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(PEG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30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20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constant current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STM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+5.0 V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1000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972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28765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39974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128713"/>
            <a:ext cx="1795463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9975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13" y="958850"/>
            <a:ext cx="41592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9976" name="テキスト ボックス 8"/>
          <p:cNvSpPr txBox="1">
            <a:spLocks noChangeArrowheads="1"/>
          </p:cNvSpPr>
          <p:nvPr/>
        </p:nvSpPr>
        <p:spPr bwMode="auto">
          <a:xfrm>
            <a:off x="5024438" y="3017838"/>
            <a:ext cx="4267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n=7</a:t>
            </a:r>
            <a:r>
              <a:rPr lang="ja-JP" altLang="en-US">
                <a:solidFill>
                  <a:schemeClr val="tx1"/>
                </a:solidFill>
              </a:rPr>
              <a:t> で</a:t>
            </a:r>
            <a:r>
              <a:rPr lang="en-US" altLang="ja-JP">
                <a:solidFill>
                  <a:schemeClr val="tx1"/>
                </a:solidFill>
              </a:rPr>
              <a:t>1</a:t>
            </a:r>
            <a:r>
              <a:rPr lang="ja-JP" altLang="en-US">
                <a:solidFill>
                  <a:schemeClr val="tx1"/>
                </a:solidFill>
              </a:rPr>
              <a:t>周期のらせん構造。</a:t>
            </a:r>
          </a:p>
          <a:p>
            <a:r>
              <a:rPr lang="ja-JP" altLang="en-US">
                <a:solidFill>
                  <a:schemeClr val="tx1"/>
                </a:solidFill>
              </a:rPr>
              <a:t>図は</a:t>
            </a:r>
            <a:r>
              <a:rPr lang="en-US" altLang="ja-JP">
                <a:solidFill>
                  <a:schemeClr val="tx1"/>
                </a:solidFill>
              </a:rPr>
              <a:t>n=21</a:t>
            </a:r>
            <a:r>
              <a:rPr lang="ja-JP" altLang="en-US">
                <a:solidFill>
                  <a:schemeClr val="tx1"/>
                </a:solidFill>
              </a:rPr>
              <a:t> （</a:t>
            </a:r>
            <a:r>
              <a:rPr lang="en-US" altLang="ja-JP">
                <a:solidFill>
                  <a:schemeClr val="tx1"/>
                </a:solidFill>
              </a:rPr>
              <a:t>3</a:t>
            </a:r>
            <a:r>
              <a:rPr lang="ja-JP" altLang="en-US">
                <a:solidFill>
                  <a:schemeClr val="tx1"/>
                </a:solidFill>
              </a:rPr>
              <a:t>周期のらせん）の</a:t>
            </a:r>
            <a:r>
              <a:rPr lang="en-US" altLang="ja-JP">
                <a:solidFill>
                  <a:schemeClr val="tx1"/>
                </a:solidFill>
              </a:rPr>
              <a:t>PEG</a:t>
            </a:r>
            <a:r>
              <a:rPr lang="ja-JP" altLang="en-US">
                <a:solidFill>
                  <a:schemeClr val="tx1"/>
                </a:solidFill>
              </a:rPr>
              <a:t>モデル。</a:t>
            </a:r>
            <a:endParaRPr lang="en-US" altLang="ja-JP">
              <a:solidFill>
                <a:schemeClr val="tx1"/>
              </a:solidFill>
            </a:endParaRPr>
          </a:p>
        </p:txBody>
      </p:sp>
      <p:pic>
        <p:nvPicPr>
          <p:cNvPr id="339977" name="図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3835400"/>
            <a:ext cx="592455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69</Words>
  <Application>Microsoft Office PowerPoint</Application>
  <PresentationFormat>A4 210 x 297 mm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【DFTB】ポリエチレングリコール(PEG)のconstant current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2016-08-31T06:22:30Z</dcterms:modified>
</cp:coreProperties>
</file>