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109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CG_FreqShift_Polymer_004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136196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27182E7B-F447-4D77-8274-8DFA21F0450F}" type="slidenum">
              <a:rPr lang="ja-JP" altLang="en-US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ja-JP" altLang="en-US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61346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6" descr="C:\Users\Hiroo Azuma\Documents\spm\打ち合わせ資料・ドキュメント\東洋紡・三菱レイヨン_計算事例_11May2016\Zylo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765175"/>
            <a:ext cx="3417888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171" name="Picture 6" descr="C:\Users\Hiroo Azuma\Documents\spm\TOYOBO_calc_example_16May2016\Zylon\CG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725" y="260350"/>
            <a:ext cx="3465513" cy="267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5172" name="タイトル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【CG】</a:t>
            </a:r>
            <a:r>
              <a:rPr lang="ja-JP" altLang="ja-JP" dirty="0" smtClean="0"/>
              <a:t>ザイロン</a:t>
            </a:r>
            <a:r>
              <a:rPr lang="en-US" altLang="ja-JP" dirty="0" smtClean="0"/>
              <a:t>(</a:t>
            </a:r>
            <a:r>
              <a:rPr lang="en-US" altLang="ja-JP" dirty="0" err="1" smtClean="0"/>
              <a:t>Zylon</a:t>
            </a:r>
            <a:r>
              <a:rPr lang="en-US" altLang="ja-JP" dirty="0" smtClean="0"/>
              <a:t>)[</a:t>
            </a:r>
            <a:r>
              <a:rPr lang="ja-JP" altLang="ja-JP" dirty="0" smtClean="0"/>
              <a:t>合成繊維の一種</a:t>
            </a:r>
            <a:r>
              <a:rPr lang="en-US" altLang="ja-JP" dirty="0" smtClean="0"/>
              <a:t>]</a:t>
            </a:r>
            <a:endParaRPr lang="ja-JP" altLang="ja-JP" dirty="0" smtClean="0"/>
          </a:p>
        </p:txBody>
      </p:sp>
      <p:sp>
        <p:nvSpPr>
          <p:cNvPr id="135173" name="テキスト ボックス 11"/>
          <p:cNvSpPr txBox="1">
            <a:spLocks noChangeArrowheads="1"/>
          </p:cNvSpPr>
          <p:nvPr/>
        </p:nvSpPr>
        <p:spPr bwMode="auto">
          <a:xfrm>
            <a:off x="611188" y="2276475"/>
            <a:ext cx="16541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ja-JP">
                <a:solidFill>
                  <a:srgbClr val="000000"/>
                </a:solidFill>
              </a:rPr>
              <a:t>CO</a:t>
            </a:r>
            <a:r>
              <a:rPr lang="ja-JP" altLang="en-US">
                <a:solidFill>
                  <a:srgbClr val="000000"/>
                </a:solidFill>
              </a:rPr>
              <a:t>探針を使用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モノマーで計算</a:t>
            </a: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23850" y="3043238"/>
            <a:ext cx="8280400" cy="646112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周波数シフト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AFM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探針振動の共鳴周波数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25kHz,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4.5Å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周波数のずれは　　　　　          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から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　　　　　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35175" name="Object 3"/>
          <p:cNvGraphicFramePr>
            <a:graphicFrameLocks noChangeAspect="1"/>
          </p:cNvGraphicFramePr>
          <p:nvPr/>
        </p:nvGraphicFramePr>
        <p:xfrm>
          <a:off x="2051050" y="3332163"/>
          <a:ext cx="1262063" cy="366712"/>
        </p:xfrm>
        <a:graphic>
          <a:graphicData uri="http://schemas.openxmlformats.org/presentationml/2006/ole">
            <p:oleObj spid="_x0000_s135238" name="数式" r:id="rId6" imgW="698197" imgH="203112" progId="Equation.3">
              <p:embed/>
            </p:oleObj>
          </a:graphicData>
        </a:graphic>
      </p:graphicFrame>
      <p:graphicFrame>
        <p:nvGraphicFramePr>
          <p:cNvPr id="135176" name="Object 4"/>
          <p:cNvGraphicFramePr>
            <a:graphicFrameLocks noChangeAspect="1"/>
          </p:cNvGraphicFramePr>
          <p:nvPr/>
        </p:nvGraphicFramePr>
        <p:xfrm>
          <a:off x="4067175" y="3332163"/>
          <a:ext cx="757238" cy="320675"/>
        </p:xfrm>
        <a:graphic>
          <a:graphicData uri="http://schemas.openxmlformats.org/presentationml/2006/ole">
            <p:oleObj spid="_x0000_s135239" name="数式" r:id="rId7" imgW="418918" imgH="177723" progId="Equation.3">
              <p:embed/>
            </p:oleObj>
          </a:graphicData>
        </a:graphic>
      </p:graphicFrame>
      <p:pic>
        <p:nvPicPr>
          <p:cNvPr id="135177" name="Picture 4" descr="C:\Users\Hiroo Azuma\Documents\spm\TOYOBO_calc_example_16May2016\Zylon\cgafm_frq_02_3D_body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835400"/>
            <a:ext cx="7153275" cy="29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178" name="Picture 5" descr="C:\Users\Hiroo Azuma\Documents\spm\TOYOBO_calc_example_16May2016\Zylon\cgafm_frq_02_3D_label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5059363"/>
            <a:ext cx="100965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179" name="Picture 6" descr="C:\Users\Hiroo Azuma\Documents\spm\TOYOBO_calc_example_16May2016\Zylon\atoms_CG_d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4411663"/>
            <a:ext cx="4454525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14520</TotalTime>
  <Words>47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標準デザイン</vt:lpstr>
      <vt:lpstr>デザインの設定</vt:lpstr>
      <vt:lpstr>1_標準デザイン</vt:lpstr>
      <vt:lpstr>数式</vt:lpstr>
      <vt:lpstr>【CG】ザイロン(Zylon)[合成繊維の一種]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1019</cp:revision>
  <dcterms:created xsi:type="dcterms:W3CDTF">2014-03-31T02:49:52Z</dcterms:created>
  <dcterms:modified xsi:type="dcterms:W3CDTF">2016-09-01T07:08:53Z</dcterms:modified>
</cp:coreProperties>
</file>