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6"/>
  </p:notesMasterIdLst>
  <p:handoutMasterIdLst>
    <p:handoutMasterId r:id="rId7"/>
  </p:handoutMasterIdLst>
  <p:sldIdLst>
    <p:sldId id="1224" r:id="rId4"/>
    <p:sldId id="1225" r:id="rId5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6699"/>
    <a:srgbClr val="008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72" autoAdjust="0"/>
    <p:restoredTop sz="86471" autoAdjust="0"/>
  </p:normalViewPr>
  <p:slideViewPr>
    <p:cSldViewPr>
      <p:cViewPr varScale="1">
        <p:scale>
          <a:sx n="65" d="100"/>
          <a:sy n="65" d="100"/>
        </p:scale>
        <p:origin x="846" y="6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430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308CC-CDE8-4813-9396-59A53405B45B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3706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GeoAFM_CalcImage_Polymer_020</a:t>
            </a:r>
            <a:r>
              <a:rPr lang="en-US" altLang="ja-JP" dirty="0" smtClean="0"/>
              <a:t> 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2A2294-EB08-47FD-A434-49C06D54B1E1}" type="slidenum">
              <a:rPr lang="en-US" altLang="ja-JP" smtClean="0"/>
              <a:pPr>
                <a:defRPr/>
              </a:pPr>
              <a:t>2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78564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pdbj.org/mine/summary/2zw3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344360" y="620610"/>
            <a:ext cx="1415772" cy="46166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ja-JP" sz="2400" dirty="0" err="1" smtClean="0"/>
              <a:t>GeoAFM</a:t>
            </a:r>
            <a:endParaRPr lang="en-US" altLang="ja-JP" sz="2400" dirty="0" smtClean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856570" y="404580"/>
            <a:ext cx="7528386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sz="2000" dirty="0" smtClean="0"/>
              <a:t>整列したコネクソン</a:t>
            </a:r>
            <a:r>
              <a:rPr lang="en-US" altLang="ja-JP" sz="2000" dirty="0" smtClean="0"/>
              <a:t>(</a:t>
            </a:r>
            <a:r>
              <a:rPr lang="en-GB" altLang="ja-JP" sz="2000" dirty="0" err="1" smtClean="0"/>
              <a:t>connexon</a:t>
            </a:r>
            <a:r>
              <a:rPr lang="ja-JP" altLang="en-US" sz="2000" dirty="0" err="1" smtClean="0"/>
              <a:t>、</a:t>
            </a:r>
            <a:r>
              <a:rPr lang="ja-JP" altLang="en-US" sz="2000" dirty="0" smtClean="0"/>
              <a:t>タンパク質の複合体で細胞間のチャンネルの働きをする</a:t>
            </a:r>
            <a:r>
              <a:rPr lang="en-US" altLang="ja-JP" sz="2000" dirty="0" smtClean="0"/>
              <a:t>)</a:t>
            </a: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860879" y="2060848"/>
            <a:ext cx="2652295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ja-JP" altLang="en-US" dirty="0" smtClean="0"/>
              <a:t>ピラミッド形</a:t>
            </a:r>
            <a:r>
              <a:rPr kumimoji="1" lang="ja-JP" altLang="en-US" dirty="0" smtClean="0"/>
              <a:t>探針を</a:t>
            </a:r>
            <a:r>
              <a:rPr lang="ja-JP" altLang="en-US" dirty="0" smtClean="0"/>
              <a:t>使用</a:t>
            </a:r>
            <a:endParaRPr lang="en-US" altLang="ja-JP" dirty="0" smtClean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50489" y="1268761"/>
            <a:ext cx="8872916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dirty="0" smtClean="0"/>
              <a:t>Protein Data Bank (</a:t>
            </a:r>
            <a:r>
              <a:rPr lang="en-US" altLang="ja-JP" dirty="0" smtClean="0">
                <a:hlinkClick r:id="rId3"/>
              </a:rPr>
              <a:t>http://pdbj.org/mine/summary/2zw3</a:t>
            </a:r>
            <a:r>
              <a:rPr lang="en-US" altLang="ja-JP" dirty="0" smtClean="0"/>
              <a:t>)</a:t>
            </a:r>
          </a:p>
          <a:p>
            <a:r>
              <a:rPr lang="en-GB" altLang="ja-JP" dirty="0" smtClean="0"/>
              <a:t>2ZW3: </a:t>
            </a:r>
            <a:r>
              <a:rPr lang="en-US" altLang="ja-JP" dirty="0" smtClean="0"/>
              <a:t>Structure of the connexin-26 gap junction channel at 3.5 angstrom resolution</a:t>
            </a:r>
          </a:p>
        </p:txBody>
      </p:sp>
      <p:pic>
        <p:nvPicPr>
          <p:cNvPr id="46084" name="Picture 4" descr="C:\Users\Hiroo Azuma\Documents\spm\打ち合わせ資料・ドキュメント\東レリサーチセンター_営業試料_30March2016\東レリサーチセンター_計算課題_11July2016\connexon\capture_single_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8459" y="2492870"/>
            <a:ext cx="3350596" cy="3050000"/>
          </a:xfrm>
          <a:prstGeom prst="rect">
            <a:avLst/>
          </a:prstGeom>
          <a:noFill/>
        </p:spPr>
      </p:pic>
      <p:pic>
        <p:nvPicPr>
          <p:cNvPr id="1027" name="Picture 3" descr="C:\Users\Hiroo Azuma\Documents\spm\打ち合わせ資料・ドキュメント\東レリサーチセンター_営業試料_30March2016\東レリサーチセンター_計算課題_11July2016\connexon_ok\captur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00840" y="2492870"/>
            <a:ext cx="5739289" cy="4183380"/>
          </a:xfrm>
          <a:prstGeom prst="rect">
            <a:avLst/>
          </a:prstGeom>
          <a:noFill/>
        </p:spPr>
      </p:pic>
      <p:sp>
        <p:nvSpPr>
          <p:cNvPr id="9" name="テキスト ボックス 8"/>
          <p:cNvSpPr txBox="1"/>
          <p:nvPr/>
        </p:nvSpPr>
        <p:spPr>
          <a:xfrm>
            <a:off x="128330" y="116540"/>
            <a:ext cx="1404552" cy="40011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sz="2000" dirty="0" smtClean="0"/>
              <a:t>バイオ関連</a:t>
            </a:r>
            <a:endParaRPr kumimoji="1" lang="ja-JP" alt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/>
          <p:cNvSpPr txBox="1"/>
          <p:nvPr/>
        </p:nvSpPr>
        <p:spPr>
          <a:xfrm>
            <a:off x="350489" y="980728"/>
            <a:ext cx="4190571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err="1" smtClean="0"/>
              <a:t>GeoAFM</a:t>
            </a:r>
            <a:r>
              <a:rPr kumimoji="1" lang="ja-JP" altLang="en-US" dirty="0" smtClean="0"/>
              <a:t>による</a:t>
            </a:r>
            <a:r>
              <a:rPr kumimoji="1" lang="en-US" altLang="ja-JP" dirty="0" smtClean="0"/>
              <a:t>AFM</a:t>
            </a:r>
            <a:r>
              <a:rPr kumimoji="1" lang="ja-JP" altLang="en-US" dirty="0" smtClean="0"/>
              <a:t>シミュレーション画像</a:t>
            </a:r>
            <a:endParaRPr kumimoji="1" lang="ja-JP" altLang="en-US" dirty="0"/>
          </a:p>
        </p:txBody>
      </p:sp>
      <p:pic>
        <p:nvPicPr>
          <p:cNvPr id="44037" name="Picture 5" descr="C:\Users\Hiroo Azuma\Documents\spm\打ち合わせ資料・ドキュメント\東レリサーチセンター_営業試料_30March2016\東レリサーチセンター_計算課題_11July2016\connexon\実験画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43043" y="1484785"/>
            <a:ext cx="4292600" cy="2714625"/>
          </a:xfrm>
          <a:prstGeom prst="rect">
            <a:avLst/>
          </a:prstGeom>
          <a:noFill/>
        </p:spPr>
      </p:pic>
      <p:pic>
        <p:nvPicPr>
          <p:cNvPr id="44038" name="Picture 6" descr="C:\Users\Hiroo Azuma\Documents\spm\打ち合わせ資料・ドキュメント\東レリサーチセンター_営業試料_30March2016\東レリサーチセンター_計算課題_11July2016\connexon\geoafm01\geoafm01_3D_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489" y="1484784"/>
            <a:ext cx="4954961" cy="4193334"/>
          </a:xfrm>
          <a:prstGeom prst="rect">
            <a:avLst/>
          </a:prstGeom>
          <a:noFill/>
        </p:spPr>
      </p:pic>
      <p:sp>
        <p:nvSpPr>
          <p:cNvPr id="11" name="テキスト ボックス 10"/>
          <p:cNvSpPr txBox="1"/>
          <p:nvPr/>
        </p:nvSpPr>
        <p:spPr>
          <a:xfrm>
            <a:off x="5421052" y="980728"/>
            <a:ext cx="1595309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smtClean="0"/>
              <a:t>AFM</a:t>
            </a:r>
            <a:r>
              <a:rPr kumimoji="1" lang="ja-JP" altLang="en-US" dirty="0" smtClean="0"/>
              <a:t>実験画像</a:t>
            </a:r>
            <a:endParaRPr kumimoji="1" lang="ja-JP" altLang="en-US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5421053" y="4221088"/>
            <a:ext cx="4056451" cy="120032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altLang="ja-JP" dirty="0" smtClean="0"/>
              <a:t>F. </a:t>
            </a:r>
            <a:r>
              <a:rPr lang="en-GB" altLang="ja-JP" dirty="0" err="1" smtClean="0"/>
              <a:t>Variola</a:t>
            </a:r>
            <a:r>
              <a:rPr lang="en-GB" altLang="ja-JP" i="1" dirty="0" smtClean="0"/>
              <a:t>, ‘</a:t>
            </a:r>
            <a:r>
              <a:rPr lang="en-US" altLang="ja-JP" dirty="0" smtClean="0"/>
              <a:t>Atomic force microscopy in biomaterials </a:t>
            </a:r>
            <a:r>
              <a:rPr lang="en-GB" altLang="ja-JP" dirty="0" smtClean="0"/>
              <a:t>surface science’</a:t>
            </a:r>
            <a:r>
              <a:rPr lang="en-GB" altLang="ja-JP" i="1" dirty="0" smtClean="0"/>
              <a:t>, </a:t>
            </a:r>
            <a:r>
              <a:rPr lang="en-GB" altLang="ja-JP" i="1" dirty="0" err="1" smtClean="0"/>
              <a:t>Phys.Chem.Chem.Phys</a:t>
            </a:r>
            <a:r>
              <a:rPr lang="en-GB" altLang="ja-JP" i="1" dirty="0" smtClean="0"/>
              <a:t>., </a:t>
            </a:r>
            <a:r>
              <a:rPr lang="en-US" altLang="ja-JP" dirty="0" smtClean="0"/>
              <a:t>2015, 17, 2950.</a:t>
            </a:r>
            <a:endParaRPr kumimoji="1" lang="ja-JP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15320</TotalTime>
  <Words>81</Words>
  <Application>Microsoft Office PowerPoint</Application>
  <PresentationFormat>A4 210 x 297 mm</PresentationFormat>
  <Paragraphs>12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3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ＭＳ Ｐゴシック</vt:lpstr>
      <vt:lpstr>ＭＳ Ｐ明朝</vt:lpstr>
      <vt:lpstr>Arial</vt:lpstr>
      <vt:lpstr>Calibri</vt:lpstr>
      <vt:lpstr>標準デザイン</vt:lpstr>
      <vt:lpstr>デザインの設定</vt:lpstr>
      <vt:lpstr>1_標準デザイン</vt:lpstr>
      <vt:lpstr>PowerPoint プレゼンテーション</vt:lpstr>
      <vt:lpstr>PowerPoint プレゼンテーション</vt:lpstr>
    </vt:vector>
  </TitlesOfParts>
  <Company>AAS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shinotsuka</cp:lastModifiedBy>
  <cp:revision>1052</cp:revision>
  <dcterms:created xsi:type="dcterms:W3CDTF">2014-03-31T02:49:52Z</dcterms:created>
  <dcterms:modified xsi:type="dcterms:W3CDTF">2016-10-05T05:04:59Z</dcterms:modified>
</cp:coreProperties>
</file>