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98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04" autoAdjust="0"/>
    <p:restoredTop sz="86401" autoAdjust="0"/>
  </p:normalViewPr>
  <p:slideViewPr>
    <p:cSldViewPr>
      <p:cViewPr varScale="1">
        <p:scale>
          <a:sx n="55" d="100"/>
          <a:sy n="55" d="100"/>
        </p:scale>
        <p:origin x="-20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FemAFM_Viscoelastic_Inorganic_002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0046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FemAFM</a:t>
            </a:r>
            <a:r>
              <a:rPr lang="en-US" altLang="ja-JP" dirty="0" smtClean="0"/>
              <a:t>】</a:t>
            </a:r>
            <a:r>
              <a:rPr lang="ja-JP" altLang="en-US" dirty="0" smtClean="0"/>
              <a:t>粘弾性接触解析モード</a:t>
            </a: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0" y="549275"/>
            <a:ext cx="9906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試料表面の一点上において、外力によってカンチレバーを一定の周波数で振動させ、探針が試料に接触し、試料内部に押し込まれてから、引き戻されて離脱する直前までの様子を再現します。 </a:t>
            </a:r>
          </a:p>
        </p:txBody>
      </p:sp>
      <p:pic>
        <p:nvPicPr>
          <p:cNvPr id="86020" name="Picture 4" descr="femafm_test006-resul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475" y="1988800"/>
            <a:ext cx="3189288" cy="183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Picture 5" descr="femafm_test006-inpu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1988800"/>
            <a:ext cx="2544762" cy="191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7040563" y="1988800"/>
            <a:ext cx="2879725" cy="136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粘弾性のある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Si(001)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表面に探針が凝着する際の、探針の垂直方向の変位、および、探針の感じる外力の時間変化をシミュレーションによって求めたもの。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ばね定数が</a:t>
            </a:r>
            <a:r>
              <a:rPr lang="ja-JP" altLang="en-US" sz="1400">
                <a:solidFill>
                  <a:srgbClr val="FF0000"/>
                </a:solidFill>
                <a:latin typeface="Arial" panose="020B0604020202020204" pitchFamily="34" charset="0"/>
              </a:rPr>
              <a:t>大きい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場合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) </a:t>
            </a:r>
            <a:endParaRPr lang="ja-JP" altLang="en-US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6027" name="AutoShape 20"/>
          <p:cNvSpPr>
            <a:spLocks noChangeArrowheads="1"/>
          </p:cNvSpPr>
          <p:nvPr/>
        </p:nvSpPr>
        <p:spPr bwMode="auto">
          <a:xfrm>
            <a:off x="2936875" y="2492037"/>
            <a:ext cx="863600" cy="650875"/>
          </a:xfrm>
          <a:prstGeom prst="rightArrow">
            <a:avLst>
              <a:gd name="adj1" fmla="val 50000"/>
              <a:gd name="adj2" fmla="val 3317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 b="1"/>
          </a:p>
        </p:txBody>
      </p:sp>
      <p:sp>
        <p:nvSpPr>
          <p:cNvPr id="86028" name="Text Box 14"/>
          <p:cNvSpPr txBox="1">
            <a:spLocks noChangeArrowheads="1"/>
          </p:cNvSpPr>
          <p:nvPr/>
        </p:nvSpPr>
        <p:spPr bwMode="auto">
          <a:xfrm>
            <a:off x="8782050" y="3175"/>
            <a:ext cx="11239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FemAFM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14403</TotalTime>
  <Words>102</Words>
  <Application>Microsoft Office PowerPoint</Application>
  <PresentationFormat>A4 210 x 297 mm</PresentationFormat>
  <Paragraphs>5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【FemAFM】粘弾性接触解析モード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user</cp:lastModifiedBy>
  <cp:revision>1016</cp:revision>
  <dcterms:created xsi:type="dcterms:W3CDTF">2014-03-31T02:49:52Z</dcterms:created>
  <dcterms:modified xsi:type="dcterms:W3CDTF">2016-08-30T07:55:45Z</dcterms:modified>
</cp:coreProperties>
</file>