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66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Analyzer_TipEstimation_001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613103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2016/8/29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探針形状推定・探針影響除去　（１）</a:t>
            </a:r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128588" y="563563"/>
            <a:ext cx="16287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探針形状推定</a:t>
            </a:r>
          </a:p>
        </p:txBody>
      </p:sp>
      <p:sp>
        <p:nvSpPr>
          <p:cNvPr id="13316" name="AutoShape 6"/>
          <p:cNvSpPr>
            <a:spLocks noChangeArrowheads="1"/>
          </p:cNvSpPr>
          <p:nvPr/>
        </p:nvSpPr>
        <p:spPr bwMode="auto">
          <a:xfrm>
            <a:off x="4448175" y="208756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13317" name="AutoShape 8"/>
          <p:cNvSpPr>
            <a:spLocks noChangeArrowheads="1"/>
          </p:cNvSpPr>
          <p:nvPr/>
        </p:nvSpPr>
        <p:spPr bwMode="auto">
          <a:xfrm>
            <a:off x="128588" y="3760788"/>
            <a:ext cx="162877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chemeClr val="bg1"/>
                </a:solidFill>
              </a:rPr>
              <a:t>探針影響除去</a:t>
            </a:r>
            <a:endParaRPr lang="ja-JP" altLang="en-US" sz="1800">
              <a:solidFill>
                <a:schemeClr val="bg1"/>
              </a:solidFill>
            </a:endParaRPr>
          </a:p>
        </p:txBody>
      </p:sp>
      <p:pic>
        <p:nvPicPr>
          <p:cNvPr id="1331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2188" y="1031875"/>
            <a:ext cx="28670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5163" y="958850"/>
            <a:ext cx="295275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 Box 13"/>
          <p:cNvSpPr txBox="1">
            <a:spLocks noChangeArrowheads="1"/>
          </p:cNvSpPr>
          <p:nvPr/>
        </p:nvSpPr>
        <p:spPr bwMode="auto">
          <a:xfrm>
            <a:off x="3944938" y="1196975"/>
            <a:ext cx="17891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パラメータ</a:t>
            </a:r>
            <a:r>
              <a:rPr lang="en-US" altLang="ja-JP" sz="1200"/>
              <a:t>(0.0</a:t>
            </a:r>
            <a:r>
              <a:rPr lang="ja-JP" altLang="en-US" sz="1200"/>
              <a:t>～</a:t>
            </a:r>
            <a:r>
              <a:rPr lang="en-US" altLang="ja-JP" sz="1200"/>
              <a:t>1.0)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　　　</a:t>
            </a:r>
            <a:r>
              <a:rPr lang="en-US" altLang="ja-JP" sz="1200"/>
              <a:t>0.0 </a:t>
            </a:r>
            <a:r>
              <a:rPr lang="ja-JP" altLang="en-US" sz="1200"/>
              <a:t>： 最大探針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　　　</a:t>
            </a:r>
            <a:r>
              <a:rPr lang="en-US" altLang="ja-JP" sz="1200"/>
              <a:t>1.0 </a:t>
            </a:r>
            <a:r>
              <a:rPr lang="ja-JP" altLang="en-US" sz="1200"/>
              <a:t>： 最小探針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を設定して探針形状推定</a:t>
            </a:r>
          </a:p>
        </p:txBody>
      </p:sp>
      <p:grpSp>
        <p:nvGrpSpPr>
          <p:cNvPr id="13321" name="Group 26"/>
          <p:cNvGrpSpPr>
            <a:grpSpLocks/>
          </p:cNvGrpSpPr>
          <p:nvPr/>
        </p:nvGrpSpPr>
        <p:grpSpPr bwMode="auto">
          <a:xfrm>
            <a:off x="560388" y="4221163"/>
            <a:ext cx="3333750" cy="2489200"/>
            <a:chOff x="704" y="2659"/>
            <a:chExt cx="2100" cy="1568"/>
          </a:xfrm>
        </p:grpSpPr>
        <p:pic>
          <p:nvPicPr>
            <p:cNvPr id="13334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" y="2659"/>
              <a:ext cx="1680" cy="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5" name="Picture 16" descr="before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" y="3019"/>
              <a:ext cx="574" cy="666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36" name="Rectangle 17"/>
            <p:cNvSpPr>
              <a:spLocks noChangeArrowheads="1"/>
            </p:cNvSpPr>
            <p:nvPr/>
          </p:nvSpPr>
          <p:spPr bwMode="auto">
            <a:xfrm>
              <a:off x="1964" y="3235"/>
              <a:ext cx="210" cy="216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  <p:sp>
          <p:nvSpPr>
            <p:cNvPr id="13337" name="Line 18"/>
            <p:cNvSpPr>
              <a:spLocks noChangeShapeType="1"/>
            </p:cNvSpPr>
            <p:nvPr/>
          </p:nvSpPr>
          <p:spPr bwMode="auto">
            <a:xfrm flipH="1" flipV="1">
              <a:off x="1250" y="3019"/>
              <a:ext cx="714" cy="216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74295" tIns="8890" rIns="74295" bIns="8890"/>
            <a:lstStyle/>
            <a:p>
              <a:endParaRPr lang="ja-JP" altLang="en-US"/>
            </a:p>
          </p:txBody>
        </p:sp>
        <p:sp>
          <p:nvSpPr>
            <p:cNvPr id="13338" name="Line 19"/>
            <p:cNvSpPr>
              <a:spLocks noChangeShapeType="1"/>
            </p:cNvSpPr>
            <p:nvPr/>
          </p:nvSpPr>
          <p:spPr bwMode="auto">
            <a:xfrm flipH="1">
              <a:off x="1292" y="3451"/>
              <a:ext cx="672" cy="216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74295" tIns="8890" rIns="74295" bIns="8890"/>
            <a:lstStyle/>
            <a:p>
              <a:endParaRPr lang="ja-JP" altLang="en-US"/>
            </a:p>
          </p:txBody>
        </p:sp>
      </p:grpSp>
      <p:grpSp>
        <p:nvGrpSpPr>
          <p:cNvPr id="13322" name="Group 25"/>
          <p:cNvGrpSpPr>
            <a:grpSpLocks/>
          </p:cNvGrpSpPr>
          <p:nvPr/>
        </p:nvGrpSpPr>
        <p:grpSpPr bwMode="auto">
          <a:xfrm>
            <a:off x="5673725" y="4292600"/>
            <a:ext cx="3467100" cy="2339975"/>
            <a:chOff x="3569" y="2659"/>
            <a:chExt cx="2184" cy="1474"/>
          </a:xfrm>
        </p:grpSpPr>
        <p:pic>
          <p:nvPicPr>
            <p:cNvPr id="13329" name="Picture 2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3" y="2659"/>
              <a:ext cx="1680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0" name="Picture 21" descr="after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9" y="2911"/>
              <a:ext cx="640" cy="64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31" name="Rectangle 22"/>
            <p:cNvSpPr>
              <a:spLocks noChangeArrowheads="1"/>
            </p:cNvSpPr>
            <p:nvPr/>
          </p:nvSpPr>
          <p:spPr bwMode="auto">
            <a:xfrm>
              <a:off x="4913" y="3127"/>
              <a:ext cx="210" cy="216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  <p:sp>
          <p:nvSpPr>
            <p:cNvPr id="13332" name="Line 23"/>
            <p:cNvSpPr>
              <a:spLocks noChangeShapeType="1"/>
            </p:cNvSpPr>
            <p:nvPr/>
          </p:nvSpPr>
          <p:spPr bwMode="auto">
            <a:xfrm flipH="1" flipV="1">
              <a:off x="4199" y="2911"/>
              <a:ext cx="714" cy="216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74295" tIns="8890" rIns="74295" bIns="8890"/>
            <a:lstStyle/>
            <a:p>
              <a:endParaRPr lang="ja-JP" altLang="en-US"/>
            </a:p>
          </p:txBody>
        </p:sp>
        <p:sp>
          <p:nvSpPr>
            <p:cNvPr id="13333" name="Line 24"/>
            <p:cNvSpPr>
              <a:spLocks noChangeShapeType="1"/>
            </p:cNvSpPr>
            <p:nvPr/>
          </p:nvSpPr>
          <p:spPr bwMode="auto">
            <a:xfrm flipH="1">
              <a:off x="4199" y="3343"/>
              <a:ext cx="714" cy="216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74295" tIns="8890" rIns="74295" bIns="8890"/>
            <a:lstStyle/>
            <a:p>
              <a:endParaRPr lang="ja-JP" altLang="en-US"/>
            </a:p>
          </p:txBody>
        </p:sp>
      </p:grpSp>
      <p:sp>
        <p:nvSpPr>
          <p:cNvPr id="13323" name="AutoShape 27"/>
          <p:cNvSpPr>
            <a:spLocks noChangeArrowheads="1"/>
          </p:cNvSpPr>
          <p:nvPr/>
        </p:nvSpPr>
        <p:spPr bwMode="auto">
          <a:xfrm>
            <a:off x="4448175" y="5300663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13324" name="AutoShape 30"/>
          <p:cNvSpPr>
            <a:spLocks noChangeArrowheads="1"/>
          </p:cNvSpPr>
          <p:nvPr/>
        </p:nvSpPr>
        <p:spPr bwMode="auto">
          <a:xfrm>
            <a:off x="6248400" y="3573463"/>
            <a:ext cx="2259013" cy="249237"/>
          </a:xfrm>
          <a:prstGeom prst="roundRect">
            <a:avLst>
              <a:gd name="adj" fmla="val 50000"/>
            </a:avLst>
          </a:prstGeom>
          <a:solidFill>
            <a:srgbClr val="66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ja-JP" altLang="en-US" sz="1400"/>
              <a:t>探針データ </a:t>
            </a:r>
            <a:r>
              <a:rPr lang="ja-JP" altLang="ja-JP" sz="1400"/>
              <a:t>tip_result.cube</a:t>
            </a:r>
          </a:p>
        </p:txBody>
      </p:sp>
      <p:sp>
        <p:nvSpPr>
          <p:cNvPr id="13325" name="Text Box 31"/>
          <p:cNvSpPr txBox="1">
            <a:spLocks noChangeArrowheads="1"/>
          </p:cNvSpPr>
          <p:nvPr/>
        </p:nvSpPr>
        <p:spPr bwMode="auto">
          <a:xfrm>
            <a:off x="4084638" y="4772025"/>
            <a:ext cx="1589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探針データを指定して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00"/>
              <a:t>探針影響除去</a:t>
            </a:r>
          </a:p>
        </p:txBody>
      </p:sp>
      <p:cxnSp>
        <p:nvCxnSpPr>
          <p:cNvPr id="13326" name="AutoShape 32"/>
          <p:cNvCxnSpPr>
            <a:cxnSpLocks noChangeShapeType="1"/>
            <a:stCxn id="13324" idx="2"/>
            <a:endCxn id="13325" idx="0"/>
          </p:cNvCxnSpPr>
          <p:nvPr/>
        </p:nvCxnSpPr>
        <p:spPr bwMode="auto">
          <a:xfrm rot="5400000">
            <a:off x="5654675" y="3048000"/>
            <a:ext cx="949325" cy="2498725"/>
          </a:xfrm>
          <a:prstGeom prst="bentConnector3">
            <a:avLst>
              <a:gd name="adj1" fmla="val 28426"/>
            </a:avLst>
          </a:prstGeom>
          <a:noFill/>
          <a:ln w="76200">
            <a:solidFill>
              <a:srgbClr val="33CC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327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13328" name="Text Box 26"/>
          <p:cNvSpPr txBox="1">
            <a:spLocks noChangeArrowheads="1"/>
          </p:cNvSpPr>
          <p:nvPr/>
        </p:nvSpPr>
        <p:spPr bwMode="auto">
          <a:xfrm>
            <a:off x="1712913" y="476250"/>
            <a:ext cx="8048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先端が二股になった不完全な探針による人工的な立体構造の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像を元にして、探針形状推定を行い、オリジナル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像から探針によって生じたアーティファクトを除去する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87</Words>
  <Application>Microsoft Office PowerPoint</Application>
  <PresentationFormat>A4 210 x 297 mm</PresentationFormat>
  <Paragraphs>13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探針形状推定・探針影響除去　（１）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2016-08-29T09:28:29Z</dcterms:modified>
</cp:coreProperties>
</file>