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7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4526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Analyzer_ImageProcessing_008</a:t>
            </a:r>
            <a:endParaRPr lang="en-US" altLang="ja-JP" dirty="0" smtClean="0"/>
          </a:p>
          <a:p>
            <a:r>
              <a:rPr lang="en-US" altLang="ja-JP" dirty="0" smtClean="0"/>
              <a:t>(</a:t>
            </a:r>
            <a:r>
              <a:rPr lang="ja-JP" altLang="en-US" dirty="0" smtClean="0"/>
              <a:t>この画像データは、東北大学大学院理学研究科物理学専攻、量子物性物理学講座、量子伝導物性分野、橋本克之教授様から提供して頂いたものです。</a:t>
            </a:r>
            <a:r>
              <a:rPr lang="en-US" altLang="ja-JP" dirty="0" smtClean="0"/>
              <a:t>)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7332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【Analyzer】 </a:t>
            </a:r>
            <a:r>
              <a:rPr lang="ja-JP" altLang="en-US" dirty="0" smtClean="0"/>
              <a:t>デジタル画像処理機能　（２）</a:t>
            </a:r>
          </a:p>
        </p:txBody>
      </p:sp>
      <p:sp>
        <p:nvSpPr>
          <p:cNvPr id="23557" name="AutoShape 11"/>
          <p:cNvSpPr>
            <a:spLocks noChangeArrowheads="1"/>
          </p:cNvSpPr>
          <p:nvPr/>
        </p:nvSpPr>
        <p:spPr bwMode="auto">
          <a:xfrm>
            <a:off x="128250" y="1673095"/>
            <a:ext cx="3567112" cy="38893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0" rIns="72000" bIns="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solidFill>
                  <a:schemeClr val="bg1"/>
                </a:solidFill>
              </a:rPr>
              <a:t>ノイズ除去</a:t>
            </a:r>
            <a:r>
              <a:rPr lang="en-US" altLang="ja-JP" sz="1800">
                <a:solidFill>
                  <a:schemeClr val="bg1"/>
                </a:solidFill>
              </a:rPr>
              <a:t>(</a:t>
            </a:r>
            <a:r>
              <a:rPr lang="ja-JP" altLang="en-US" sz="1800">
                <a:solidFill>
                  <a:schemeClr val="bg1"/>
                </a:solidFill>
              </a:rPr>
              <a:t>メディアンフィルタ処理</a:t>
            </a:r>
            <a:r>
              <a:rPr lang="en-US" altLang="ja-JP" sz="1800">
                <a:solidFill>
                  <a:schemeClr val="bg1"/>
                </a:solidFill>
              </a:rPr>
              <a:t>)</a:t>
            </a:r>
            <a:endParaRPr lang="ja-JP" altLang="en-US" sz="1800">
              <a:solidFill>
                <a:schemeClr val="bg1"/>
              </a:solidFill>
            </a:endParaRPr>
          </a:p>
        </p:txBody>
      </p:sp>
      <p:pic>
        <p:nvPicPr>
          <p:cNvPr id="23561" name="図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687" y="2154107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図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4375" y="2133470"/>
            <a:ext cx="2573337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Oval 21"/>
          <p:cNvSpPr>
            <a:spLocks noChangeArrowheads="1"/>
          </p:cNvSpPr>
          <p:nvPr/>
        </p:nvSpPr>
        <p:spPr bwMode="auto">
          <a:xfrm>
            <a:off x="1761787" y="2565270"/>
            <a:ext cx="371475" cy="371475"/>
          </a:xfrm>
          <a:prstGeom prst="ellipse">
            <a:avLst/>
          </a:prstGeom>
          <a:noFill/>
          <a:ln w="28575" algn="ctr">
            <a:solidFill>
              <a:srgbClr val="00B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7782" tIns="43891" rIns="87782" bIns="43891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3564" name="Oval 22"/>
          <p:cNvSpPr>
            <a:spLocks noChangeArrowheads="1"/>
          </p:cNvSpPr>
          <p:nvPr/>
        </p:nvSpPr>
        <p:spPr bwMode="auto">
          <a:xfrm>
            <a:off x="1539537" y="3395532"/>
            <a:ext cx="371475" cy="371475"/>
          </a:xfrm>
          <a:prstGeom prst="ellipse">
            <a:avLst/>
          </a:prstGeom>
          <a:noFill/>
          <a:ln w="28575" algn="ctr">
            <a:solidFill>
              <a:srgbClr val="00B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7782" tIns="43891" rIns="87782" bIns="43891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3565" name="AutoShape 23"/>
          <p:cNvSpPr>
            <a:spLocks noChangeArrowheads="1"/>
          </p:cNvSpPr>
          <p:nvPr/>
        </p:nvSpPr>
        <p:spPr bwMode="auto">
          <a:xfrm>
            <a:off x="3512800" y="3212970"/>
            <a:ext cx="863600" cy="430212"/>
          </a:xfrm>
          <a:prstGeom prst="rightArrow">
            <a:avLst>
              <a:gd name="adj1" fmla="val 49815"/>
              <a:gd name="adj2" fmla="val 7527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  <p:sp>
        <p:nvSpPr>
          <p:cNvPr id="23569" name="Text Box 37"/>
          <p:cNvSpPr txBox="1">
            <a:spLocks noChangeArrowheads="1"/>
          </p:cNvSpPr>
          <p:nvPr/>
        </p:nvSpPr>
        <p:spPr bwMode="auto">
          <a:xfrm>
            <a:off x="8832850" y="0"/>
            <a:ext cx="1073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Analyzer</a:t>
            </a:r>
          </a:p>
        </p:txBody>
      </p:sp>
      <p:sp>
        <p:nvSpPr>
          <p:cNvPr id="23571" name="Rectangle 23"/>
          <p:cNvSpPr>
            <a:spLocks noChangeArrowheads="1"/>
          </p:cNvSpPr>
          <p:nvPr/>
        </p:nvSpPr>
        <p:spPr bwMode="auto">
          <a:xfrm>
            <a:off x="7329150" y="4257545"/>
            <a:ext cx="2232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en-US" altLang="ja-JP" sz="1000"/>
              <a:t>(</a:t>
            </a:r>
            <a:r>
              <a:rPr lang="ja-JP" altLang="en-US" sz="1000"/>
              <a:t>オリジナル画像は</a:t>
            </a:r>
            <a:r>
              <a:rPr lang="zh-CN" altLang="en-US" sz="1000"/>
              <a:t>東北大学大学院</a:t>
            </a:r>
            <a:r>
              <a:rPr lang="ja-JP" altLang="en-US" sz="1000"/>
              <a:t>、</a:t>
            </a:r>
            <a:r>
              <a:rPr lang="zh-CN" altLang="en-US" sz="1000"/>
              <a:t>理学研究科</a:t>
            </a:r>
            <a:r>
              <a:rPr lang="ja-JP" altLang="en-US" sz="1000"/>
              <a:t>、橋本克之助教より提供</a:t>
            </a:r>
            <a:r>
              <a:rPr lang="en-US" altLang="ja-JP" sz="1000"/>
              <a:t>) </a:t>
            </a:r>
            <a:endParaRPr lang="ja-JP" alt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66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【Analyzer】 デジタル画像処理機能　（２）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1016</cp:revision>
  <dcterms:created xsi:type="dcterms:W3CDTF">2014-03-31T02:49:52Z</dcterms:created>
  <dcterms:modified xsi:type="dcterms:W3CDTF">2016-08-31T00:48:41Z</dcterms:modified>
</cp:coreProperties>
</file>