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8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870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DFTB_FreqShift_Polymer_008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2870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06AB25EF-52A3-4C59-9879-4C6B50ACFB3B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5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en-US" dirty="0" smtClean="0"/>
              <a:t>セルロース</a:t>
            </a:r>
            <a:r>
              <a:rPr lang="en-US" altLang="ja-JP" dirty="0" smtClean="0"/>
              <a:t>(cellulose)[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27683" name="テキスト ボックス 2"/>
          <p:cNvSpPr txBox="1">
            <a:spLocks noChangeArrowheads="1"/>
          </p:cNvSpPr>
          <p:nvPr/>
        </p:nvSpPr>
        <p:spPr bwMode="auto">
          <a:xfrm>
            <a:off x="128588" y="2781300"/>
            <a:ext cx="4103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27684" name="Picture 2" descr="C:\Users\Hiroo Azuma\Documents\spm\打ち合わせ資料・ドキュメント\東洋紡・三菱レイヨン_計算事例_11May2016\Cellulose-2D-skelet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341438"/>
            <a:ext cx="24304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5" name="Picture 7" descr="C:\Users\Hiroo Azuma\Documents\spm\MITSUBISHI_RAYON_calc_example_23May2016\cellulos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573463"/>
            <a:ext cx="345598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729038" y="692150"/>
            <a:ext cx="5472112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4.4Å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27687" name="Object 3"/>
          <p:cNvGraphicFramePr>
            <a:graphicFrameLocks noChangeAspect="1"/>
          </p:cNvGraphicFramePr>
          <p:nvPr/>
        </p:nvGraphicFramePr>
        <p:xfrm>
          <a:off x="5456238" y="1484313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7" name="数式" r:id="rId6" imgW="710891" imgH="203112" progId="Equation.3">
                  <p:embed/>
                </p:oleObj>
              </mc:Choice>
              <mc:Fallback>
                <p:oleObj name="数式" r:id="rId6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1484313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688" name="Object 4"/>
          <p:cNvGraphicFramePr>
            <a:graphicFrameLocks noChangeAspect="1"/>
          </p:cNvGraphicFramePr>
          <p:nvPr/>
        </p:nvGraphicFramePr>
        <p:xfrm>
          <a:off x="7564438" y="1484313"/>
          <a:ext cx="110331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8" name="数式" r:id="rId8" imgW="609336" imgH="203112" progId="Equation.3">
                  <p:embed/>
                </p:oleObj>
              </mc:Choice>
              <mc:Fallback>
                <p:oleObj name="数式" r:id="rId8" imgW="609336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4438" y="1484313"/>
                        <a:ext cx="1103312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689" name="グループ化 2"/>
          <p:cNvGrpSpPr>
            <a:grpSpLocks/>
          </p:cNvGrpSpPr>
          <p:nvPr/>
        </p:nvGrpSpPr>
        <p:grpSpPr bwMode="auto">
          <a:xfrm>
            <a:off x="3729038" y="1989138"/>
            <a:ext cx="6062662" cy="3768725"/>
            <a:chOff x="3728830" y="1557338"/>
            <a:chExt cx="6756400" cy="4200525"/>
          </a:xfrm>
        </p:grpSpPr>
        <p:pic>
          <p:nvPicPr>
            <p:cNvPr id="327691" name="Picture 5" descr="C:\Users\Hiroo Azuma\Documents\spm\MITSUBISHI_RAYON_calc_example_23May2016\cellulose\dftb_freq_shift_05_3D_body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8830" y="1557338"/>
              <a:ext cx="6756400" cy="420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692" name="Picture 7" descr="C:\Users\Hiroo Azuma\Documents\spm\MITSUBISHI_RAYON_calc_example_23May2016\cellulose\atoms_d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405" y="2060575"/>
              <a:ext cx="4786312" cy="330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7690" name="Picture 6" descr="C:\Users\Hiroo Azuma\Documents\spm\MITSUBISHI_RAYON_calc_example_23May2016\cellulose\dftb_freq_shift_05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075" y="3133725"/>
            <a:ext cx="11144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【DFTB】セルロース(cellulose)[アセテート繊維の一種]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1016</cp:revision>
  <dcterms:created xsi:type="dcterms:W3CDTF">2014-03-31T02:49:52Z</dcterms:created>
  <dcterms:modified xsi:type="dcterms:W3CDTF">2016-08-31T05:34:56Z</dcterms:modified>
</cp:coreProperties>
</file>