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8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DFTB_ConstCurrentSTM_Inorganic_025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2509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.w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200340" y="692620"/>
            <a:ext cx="4536630" cy="549275"/>
          </a:xfrm>
        </p:spPr>
        <p:txBody>
          <a:bodyPr/>
          <a:lstStyle/>
          <a:p>
            <a:r>
              <a:rPr lang="en-US" altLang="ja-JP" dirty="0" smtClean="0"/>
              <a:t>DFTB: Pt(110)-(1x2) STM</a:t>
            </a:r>
            <a:endParaRPr lang="ja-JP" altLang="en-US" dirty="0" smtClean="0"/>
          </a:p>
        </p:txBody>
      </p:sp>
      <p:pic>
        <p:nvPicPr>
          <p:cNvPr id="3075" name="図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5210" y="548600"/>
            <a:ext cx="1480392" cy="1547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図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6370" y="1844780"/>
            <a:ext cx="3003949" cy="213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テキスト ボックス 5"/>
          <p:cNvSpPr txBox="1">
            <a:spLocks noChangeArrowheads="1"/>
          </p:cNvSpPr>
          <p:nvPr/>
        </p:nvSpPr>
        <p:spPr bwMode="auto">
          <a:xfrm>
            <a:off x="416370" y="4077090"/>
            <a:ext cx="3355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探針</a:t>
            </a:r>
            <a:r>
              <a:rPr lang="en-US" altLang="ja-JP" dirty="0">
                <a:solidFill>
                  <a:schemeClr val="tx1"/>
                </a:solidFill>
              </a:rPr>
              <a:t>: </a:t>
            </a:r>
            <a:r>
              <a:rPr lang="ja-JP" altLang="en-US" dirty="0">
                <a:solidFill>
                  <a:schemeClr val="tx1"/>
                </a:solidFill>
              </a:rPr>
              <a:t>プラチナ探針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試料表面</a:t>
            </a:r>
            <a:r>
              <a:rPr lang="en-US" altLang="ja-JP" dirty="0">
                <a:solidFill>
                  <a:schemeClr val="tx1"/>
                </a:solidFill>
              </a:rPr>
              <a:t>: Pt(110)-(1x2)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 missing row reconstruction</a:t>
            </a: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3078" name="テキスト ボックス 7"/>
          <p:cNvSpPr txBox="1">
            <a:spLocks noChangeArrowheads="1"/>
          </p:cNvSpPr>
          <p:nvPr/>
        </p:nvSpPr>
        <p:spPr bwMode="auto">
          <a:xfrm>
            <a:off x="6105160" y="2132820"/>
            <a:ext cx="312142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STM</a:t>
            </a:r>
            <a:r>
              <a:rPr lang="ja-JP" altLang="en-US" dirty="0">
                <a:solidFill>
                  <a:schemeClr val="tx1"/>
                </a:solidFill>
              </a:rPr>
              <a:t>実験結果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en-US" altLang="ja-JP" dirty="0">
                <a:solidFill>
                  <a:schemeClr val="tx1"/>
                </a:solidFill>
              </a:rPr>
              <a:t>Scanning Tunneling Microscopy Studies of Model Systems Relevant to Catalysis“, PhD thesis. Figure 4.1</a:t>
            </a:r>
          </a:p>
        </p:txBody>
      </p:sp>
      <p:pic>
        <p:nvPicPr>
          <p:cNvPr id="3079" name="図 8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7170" y="3789050"/>
            <a:ext cx="2451429" cy="199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テキスト ボックス 9"/>
          <p:cNvSpPr txBox="1">
            <a:spLocks noChangeArrowheads="1"/>
          </p:cNvSpPr>
          <p:nvPr/>
        </p:nvSpPr>
        <p:spPr bwMode="auto">
          <a:xfrm>
            <a:off x="6177170" y="5877340"/>
            <a:ext cx="26519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DFTB STM </a:t>
            </a:r>
            <a:r>
              <a:rPr lang="ja-JP" altLang="en-US" dirty="0">
                <a:solidFill>
                  <a:schemeClr val="tx1"/>
                </a:solidFill>
              </a:rPr>
              <a:t>電流一定像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占有状態、バイアス </a:t>
            </a:r>
            <a:r>
              <a:rPr lang="en-US" altLang="ja-JP" dirty="0">
                <a:solidFill>
                  <a:schemeClr val="tx1"/>
                </a:solidFill>
              </a:rPr>
              <a:t>1.0 V</a:t>
            </a:r>
          </a:p>
        </p:txBody>
      </p:sp>
      <p:sp>
        <p:nvSpPr>
          <p:cNvPr id="11" name="右矢印 10"/>
          <p:cNvSpPr/>
          <p:nvPr/>
        </p:nvSpPr>
        <p:spPr>
          <a:xfrm>
            <a:off x="3872850" y="2996940"/>
            <a:ext cx="1405070" cy="404813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15" name="直線矢印コネクタ 14"/>
          <p:cNvCxnSpPr/>
          <p:nvPr/>
        </p:nvCxnSpPr>
        <p:spPr>
          <a:xfrm flipH="1">
            <a:off x="5109502" y="4941888"/>
            <a:ext cx="70167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83" name="オブジェクト 15"/>
          <p:cNvGraphicFramePr>
            <a:graphicFrameLocks noChangeAspect="1"/>
          </p:cNvGraphicFramePr>
          <p:nvPr/>
        </p:nvGraphicFramePr>
        <p:xfrm>
          <a:off x="5092700" y="5032375"/>
          <a:ext cx="579438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104" name="数式" r:id="rId7" imgW="380880" imgH="228600" progId="Equation.3">
                  <p:embed/>
                </p:oleObj>
              </mc:Choice>
              <mc:Fallback>
                <p:oleObj name="数式" r:id="rId7" imgW="380880" imgH="228600" progId="Equation.3">
                  <p:embed/>
                  <p:pic>
                    <p:nvPicPr>
                      <p:cNvPr id="0" name="オブジェクト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2700" y="5032375"/>
                        <a:ext cx="579438" cy="32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直線矢印コネクタ 17"/>
          <p:cNvCxnSpPr/>
          <p:nvPr/>
        </p:nvCxnSpPr>
        <p:spPr>
          <a:xfrm flipV="1">
            <a:off x="5811177" y="4365626"/>
            <a:ext cx="0" cy="5762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85" name="オブジェクト 18"/>
          <p:cNvGraphicFramePr>
            <a:graphicFrameLocks noChangeAspect="1"/>
          </p:cNvGraphicFramePr>
          <p:nvPr/>
        </p:nvGraphicFramePr>
        <p:xfrm>
          <a:off x="5385060" y="4005080"/>
          <a:ext cx="53975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105" name="数式" r:id="rId9" imgW="355320" imgH="203040" progId="Equation.3">
                  <p:embed/>
                </p:oleObj>
              </mc:Choice>
              <mc:Fallback>
                <p:oleObj name="数式" r:id="rId9" imgW="355320" imgH="203040" progId="Equation.3">
                  <p:embed/>
                  <p:pic>
                    <p:nvPicPr>
                      <p:cNvPr id="0" name="オブジェクト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5060" y="4005080"/>
                        <a:ext cx="539750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200340" y="188550"/>
            <a:ext cx="231986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自動車：排ガス</a:t>
            </a:r>
            <a:r>
              <a:rPr lang="ja-JP" altLang="en-US" sz="2000" dirty="0" smtClean="0"/>
              <a:t>触媒</a:t>
            </a:r>
            <a:endParaRPr lang="en-US" altLang="ja-JP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60</Words>
  <Application>Microsoft Office PowerPoint</Application>
  <PresentationFormat>A4 210 x 297 mm</PresentationFormat>
  <Paragraphs>11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DFTB: Pt(110)-(1x2) STM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2016-10-05T06:07:15Z</dcterms:modified>
</cp:coreProperties>
</file>