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187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04" autoAdjust="0"/>
    <p:restoredTop sz="86401" autoAdjust="0"/>
  </p:normalViewPr>
  <p:slideViewPr>
    <p:cSldViewPr>
      <p:cViewPr varScale="1">
        <p:scale>
          <a:sx n="55" d="100"/>
          <a:sy n="55" d="100"/>
        </p:scale>
        <p:origin x="-20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FemAFM_ConstHeight_Polymer_002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9646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FemAFM</a:t>
            </a:r>
            <a:r>
              <a:rPr lang="en-US" altLang="ja-JP" dirty="0" smtClean="0"/>
              <a:t>】</a:t>
            </a:r>
            <a:r>
              <a:rPr lang="ja-JP" altLang="en-US" dirty="0" smtClean="0"/>
              <a:t>ノンコンタクトモード</a:t>
            </a:r>
          </a:p>
        </p:txBody>
      </p:sp>
      <p:pic>
        <p:nvPicPr>
          <p:cNvPr id="77831" name="Picture 7" descr="femafm_test002-resul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803" y="1988825"/>
            <a:ext cx="2137797" cy="2232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2" name="Picture 8" descr="femafm_test002-inpu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00" y="1988825"/>
            <a:ext cx="2968506" cy="2232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33" name="Text Box 9"/>
          <p:cNvSpPr txBox="1">
            <a:spLocks noChangeArrowheads="1"/>
          </p:cNvSpPr>
          <p:nvPr/>
        </p:nvSpPr>
        <p:spPr bwMode="auto">
          <a:xfrm>
            <a:off x="0" y="549275"/>
            <a:ext cx="9906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カンチレバー先端の探針が、試料表面から数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Å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離れた状態で原子間に働く相互作用を測定しつつ、試料表面を走査する状況に対応しています。 </a:t>
            </a:r>
          </a:p>
        </p:txBody>
      </p:sp>
      <p:sp>
        <p:nvSpPr>
          <p:cNvPr id="77834" name="AutoShape 20"/>
          <p:cNvSpPr>
            <a:spLocks noChangeAspect="1" noChangeArrowheads="1"/>
          </p:cNvSpPr>
          <p:nvPr/>
        </p:nvSpPr>
        <p:spPr bwMode="auto">
          <a:xfrm>
            <a:off x="4232900" y="2898203"/>
            <a:ext cx="2131907" cy="458787"/>
          </a:xfrm>
          <a:prstGeom prst="rightArrow">
            <a:avLst>
              <a:gd name="adj1" fmla="val 50000"/>
              <a:gd name="adj2" fmla="val 2984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 b="1"/>
          </a:p>
        </p:txBody>
      </p:sp>
      <p:sp>
        <p:nvSpPr>
          <p:cNvPr id="77837" name="Text Box 14"/>
          <p:cNvSpPr txBox="1">
            <a:spLocks noChangeArrowheads="1"/>
          </p:cNvSpPr>
          <p:nvPr/>
        </p:nvSpPr>
        <p:spPr bwMode="auto">
          <a:xfrm>
            <a:off x="8782050" y="3175"/>
            <a:ext cx="11239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FemAFM</a:t>
            </a:r>
          </a:p>
        </p:txBody>
      </p:sp>
      <p:sp>
        <p:nvSpPr>
          <p:cNvPr id="19" name="Text Box 12"/>
          <p:cNvSpPr txBox="1">
            <a:spLocks noChangeArrowheads="1"/>
          </p:cNvSpPr>
          <p:nvPr/>
        </p:nvSpPr>
        <p:spPr bwMode="auto">
          <a:xfrm>
            <a:off x="1712550" y="1988800"/>
            <a:ext cx="1897062" cy="46196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sz="1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DNA (Self-assembled </a:t>
            </a:r>
          </a:p>
          <a:p>
            <a:pPr algn="ctr">
              <a:defRPr/>
            </a:pPr>
            <a:r>
              <a:rPr lang="en-US" altLang="ja-JP" sz="1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Three-Dimensional DNA)</a:t>
            </a:r>
            <a:endParaRPr lang="ja-JP" altLang="en-US" sz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14412</TotalTime>
  <Words>47</Words>
  <Application>Microsoft Office PowerPoint</Application>
  <PresentationFormat>A4 210 x 297 mm</PresentationFormat>
  <Paragraphs>6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【FemAFM】ノンコンタクトモード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user</cp:lastModifiedBy>
  <cp:revision>1017</cp:revision>
  <dcterms:created xsi:type="dcterms:W3CDTF">2014-03-31T02:49:52Z</dcterms:created>
  <dcterms:modified xsi:type="dcterms:W3CDTF">2016-08-31T07:50:18Z</dcterms:modified>
</cp:coreProperties>
</file>