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14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CG_MinForce_Inorganic_001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939399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角丸四角形 10"/>
          <p:cNvSpPr>
            <a:spLocks noChangeArrowheads="1"/>
          </p:cNvSpPr>
          <p:nvPr/>
        </p:nvSpPr>
        <p:spPr bwMode="auto">
          <a:xfrm>
            <a:off x="4932363" y="1273175"/>
            <a:ext cx="4635500" cy="5513388"/>
          </a:xfrm>
          <a:prstGeom prst="roundRect">
            <a:avLst>
              <a:gd name="adj" fmla="val 8028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18787" name="Rectangle 18"/>
          <p:cNvSpPr>
            <a:spLocks noChangeArrowheads="1"/>
          </p:cNvSpPr>
          <p:nvPr/>
        </p:nvSpPr>
        <p:spPr bwMode="auto">
          <a:xfrm>
            <a:off x="5402263" y="1381125"/>
            <a:ext cx="1762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187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en-US" dirty="0" smtClean="0"/>
              <a:t>力最小モード</a:t>
            </a:r>
          </a:p>
        </p:txBody>
      </p:sp>
      <p:sp>
        <p:nvSpPr>
          <p:cNvPr id="118789" name="Text Box 14"/>
          <p:cNvSpPr txBox="1">
            <a:spLocks noChangeArrowheads="1"/>
          </p:cNvSpPr>
          <p:nvPr/>
        </p:nvSpPr>
        <p:spPr bwMode="auto">
          <a:xfrm>
            <a:off x="200025" y="633413"/>
            <a:ext cx="5270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CG</a:t>
            </a:r>
          </a:p>
        </p:txBody>
      </p:sp>
      <p:sp>
        <p:nvSpPr>
          <p:cNvPr id="118790" name="Text Box 4"/>
          <p:cNvSpPr txBox="1">
            <a:spLocks noChangeArrowheads="1"/>
          </p:cNvSpPr>
          <p:nvPr/>
        </p:nvSpPr>
        <p:spPr bwMode="auto">
          <a:xfrm>
            <a:off x="776288" y="561975"/>
            <a:ext cx="89931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平面上の各位置において、探針に作用する力の値が負の極小になる探針高さを求めます。（水中計算は対応していません。） </a:t>
            </a:r>
          </a:p>
        </p:txBody>
      </p:sp>
      <p:pic>
        <p:nvPicPr>
          <p:cNvPr id="118791" name="Picture 5" descr="cg_test008-inp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144" b="16597"/>
          <a:stretch>
            <a:fillRect/>
          </a:stretch>
        </p:blipFill>
        <p:spPr bwMode="auto">
          <a:xfrm>
            <a:off x="747713" y="1851025"/>
            <a:ext cx="3184525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92" name="Picture 6" descr="cg_test008-resul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8525" y="3768725"/>
            <a:ext cx="2889250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93" name="Text Box 7"/>
          <p:cNvSpPr txBox="1">
            <a:spLocks noChangeArrowheads="1"/>
          </p:cNvSpPr>
          <p:nvPr/>
        </p:nvSpPr>
        <p:spPr bwMode="auto">
          <a:xfrm>
            <a:off x="422275" y="1227138"/>
            <a:ext cx="4010025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ダイヤモンド探針による、グラフェンシートの力最小モード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シミュレーション </a:t>
            </a:r>
          </a:p>
        </p:txBody>
      </p:sp>
      <p:pic>
        <p:nvPicPr>
          <p:cNvPr id="118794" name="図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6263" y="2601913"/>
            <a:ext cx="3017837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95" name="正方形/長方形 2"/>
          <p:cNvSpPr>
            <a:spLocks noChangeArrowheads="1"/>
          </p:cNvSpPr>
          <p:nvPr/>
        </p:nvSpPr>
        <p:spPr bwMode="auto">
          <a:xfrm>
            <a:off x="5437188" y="1800225"/>
            <a:ext cx="34559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>
                <a:solidFill>
                  <a:schemeClr val="tx1"/>
                </a:solidFill>
              </a:rPr>
              <a:t>Highly oriented pyrolitic graphite AFM contact mode.</a:t>
            </a:r>
          </a:p>
        </p:txBody>
      </p:sp>
      <p:sp>
        <p:nvSpPr>
          <p:cNvPr id="118796" name="正方形/長方形 11"/>
          <p:cNvSpPr>
            <a:spLocks noChangeArrowheads="1"/>
          </p:cNvSpPr>
          <p:nvPr/>
        </p:nvSpPr>
        <p:spPr bwMode="auto">
          <a:xfrm>
            <a:off x="5089525" y="5786438"/>
            <a:ext cx="43608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1600">
                <a:solidFill>
                  <a:schemeClr val="tx1"/>
                </a:solidFill>
              </a:rPr>
              <a:t>Group for Physics of Ordered Nanostructures and New Materials in Photonics</a:t>
            </a:r>
          </a:p>
          <a:p>
            <a:r>
              <a:rPr lang="en-US" altLang="ja-JP" sz="1600">
                <a:solidFill>
                  <a:schemeClr val="tx1"/>
                </a:solidFill>
              </a:rPr>
              <a:t>http://www.graphene.ac.rs/eq-AFM.html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14569</TotalTime>
  <Words>81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【CG】力最小モード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1025</cp:revision>
  <dcterms:created xsi:type="dcterms:W3CDTF">2014-03-31T02:49:52Z</dcterms:created>
  <dcterms:modified xsi:type="dcterms:W3CDTF">2016-09-02T04:37:45Z</dcterms:modified>
</cp:coreProperties>
</file>