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71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14526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Analyzer_ImageProcessing_007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900" dirty="0" smtClean="0"/>
              <a:t>(</a:t>
            </a:r>
            <a:r>
              <a:rPr lang="ja-JP" altLang="en-US" sz="900" dirty="0" smtClean="0"/>
              <a:t>オリジナル画像は東京工業大学・大学院、総合理工学研究科、平山博之教授より提供</a:t>
            </a:r>
            <a:r>
              <a:rPr lang="ja-JP" altLang="en-US" dirty="0" smtClean="0"/>
              <a:t>して頂いたものです。</a:t>
            </a:r>
            <a:r>
              <a:rPr lang="en-US" altLang="ja-JP" smtClean="0"/>
              <a:t>)</a:t>
            </a:r>
            <a:endParaRPr lang="ja-JP" altLang="en-US" sz="900" dirty="0" smtClean="0"/>
          </a:p>
        </p:txBody>
      </p:sp>
    </p:spTree>
    <p:extLst>
      <p:ext uri="{BB962C8B-B14F-4D97-AF65-F5344CB8AC3E}">
        <p14:creationId xmlns:p14="http://schemas.microsoft.com/office/powerpoint/2010/main" xmlns="" val="1573325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【Analyzer】 </a:t>
            </a:r>
            <a:r>
              <a:rPr lang="ja-JP" altLang="en-US" dirty="0" smtClean="0"/>
              <a:t>デジタル画像処理機能　（２）</a:t>
            </a:r>
          </a:p>
        </p:txBody>
      </p:sp>
      <p:sp>
        <p:nvSpPr>
          <p:cNvPr id="23555" name="AutoShape 6"/>
          <p:cNvSpPr>
            <a:spLocks noChangeArrowheads="1"/>
          </p:cNvSpPr>
          <p:nvPr/>
        </p:nvSpPr>
        <p:spPr bwMode="auto">
          <a:xfrm>
            <a:off x="125285" y="1355258"/>
            <a:ext cx="3222625" cy="388937"/>
          </a:xfrm>
          <a:prstGeom prst="roundRect">
            <a:avLst>
              <a:gd name="adj" fmla="val 50000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2000" tIns="0" rIns="7200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chemeClr val="bg1"/>
                </a:solidFill>
              </a:rPr>
              <a:t>エッジ抽出</a:t>
            </a:r>
            <a:r>
              <a:rPr lang="en-US" altLang="ja-JP" sz="1800">
                <a:solidFill>
                  <a:schemeClr val="bg1"/>
                </a:solidFill>
              </a:rPr>
              <a:t>(Sobel</a:t>
            </a:r>
            <a:r>
              <a:rPr lang="ja-JP" altLang="en-US" sz="1800">
                <a:solidFill>
                  <a:schemeClr val="bg1"/>
                </a:solidFill>
              </a:rPr>
              <a:t>フィルタ処理</a:t>
            </a:r>
            <a:r>
              <a:rPr lang="en-US" altLang="ja-JP" sz="1800">
                <a:solidFill>
                  <a:schemeClr val="bg1"/>
                </a:solidFill>
              </a:rPr>
              <a:t>)</a:t>
            </a:r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23556" name="AutoShape 7"/>
          <p:cNvSpPr>
            <a:spLocks noChangeArrowheads="1"/>
          </p:cNvSpPr>
          <p:nvPr/>
        </p:nvSpPr>
        <p:spPr bwMode="auto">
          <a:xfrm>
            <a:off x="3078035" y="2782420"/>
            <a:ext cx="576262" cy="430213"/>
          </a:xfrm>
          <a:prstGeom prst="rightArrow">
            <a:avLst>
              <a:gd name="adj1" fmla="val 49815"/>
              <a:gd name="adj2" fmla="val 50231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pic>
        <p:nvPicPr>
          <p:cNvPr id="23558" name="図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4360" y="1772770"/>
            <a:ext cx="257175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図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6222" y="1772770"/>
            <a:ext cx="2573338" cy="257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図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0772" y="1772770"/>
            <a:ext cx="2573338" cy="257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6" name="AutoShape 25"/>
          <p:cNvSpPr>
            <a:spLocks noChangeArrowheads="1"/>
          </p:cNvSpPr>
          <p:nvPr/>
        </p:nvSpPr>
        <p:spPr bwMode="auto">
          <a:xfrm>
            <a:off x="6534022" y="2782420"/>
            <a:ext cx="576263" cy="430213"/>
          </a:xfrm>
          <a:prstGeom prst="rightArrow">
            <a:avLst>
              <a:gd name="adj1" fmla="val 49815"/>
              <a:gd name="adj2" fmla="val 50231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23567" name="AutoShape 26"/>
          <p:cNvSpPr>
            <a:spLocks noChangeArrowheads="1"/>
          </p:cNvSpPr>
          <p:nvPr/>
        </p:nvSpPr>
        <p:spPr bwMode="auto">
          <a:xfrm>
            <a:off x="2809747" y="3284070"/>
            <a:ext cx="1044575" cy="309563"/>
          </a:xfrm>
          <a:prstGeom prst="roundRect">
            <a:avLst>
              <a:gd name="adj" fmla="val 50000"/>
            </a:avLst>
          </a:prstGeom>
          <a:solidFill>
            <a:srgbClr val="66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72000" tIns="0" rIns="7200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400"/>
              <a:t>エッジ抽出</a:t>
            </a:r>
          </a:p>
        </p:txBody>
      </p:sp>
      <p:sp>
        <p:nvSpPr>
          <p:cNvPr id="23568" name="AutoShape 27"/>
          <p:cNvSpPr>
            <a:spLocks noChangeArrowheads="1"/>
          </p:cNvSpPr>
          <p:nvPr/>
        </p:nvSpPr>
        <p:spPr bwMode="auto">
          <a:xfrm>
            <a:off x="6060947" y="3284070"/>
            <a:ext cx="1481138" cy="490538"/>
          </a:xfrm>
          <a:prstGeom prst="roundRect">
            <a:avLst>
              <a:gd name="adj" fmla="val 50000"/>
            </a:avLst>
          </a:prstGeom>
          <a:solidFill>
            <a:srgbClr val="66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72000" tIns="0" rIns="7200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ja-JP" altLang="en-US" sz="1400"/>
              <a:t>コントラスト調整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ja-JP" sz="1400"/>
              <a:t>γ=2.0</a:t>
            </a:r>
          </a:p>
        </p:txBody>
      </p:sp>
      <p:sp>
        <p:nvSpPr>
          <p:cNvPr id="23569" name="Text Box 37"/>
          <p:cNvSpPr txBox="1">
            <a:spLocks noChangeArrowheads="1"/>
          </p:cNvSpPr>
          <p:nvPr/>
        </p:nvSpPr>
        <p:spPr bwMode="auto">
          <a:xfrm>
            <a:off x="8832850" y="0"/>
            <a:ext cx="10731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Analyzer</a:t>
            </a:r>
          </a:p>
        </p:txBody>
      </p:sp>
      <p:sp>
        <p:nvSpPr>
          <p:cNvPr id="23570" name="Rectangle 19"/>
          <p:cNvSpPr>
            <a:spLocks noChangeArrowheads="1"/>
          </p:cNvSpPr>
          <p:nvPr/>
        </p:nvSpPr>
        <p:spPr bwMode="auto">
          <a:xfrm>
            <a:off x="4914772" y="4365158"/>
            <a:ext cx="48720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30000"/>
              </a:spcBef>
              <a:buFontTx/>
              <a:buNone/>
            </a:pPr>
            <a:r>
              <a:rPr lang="en-US" altLang="ja-JP" sz="1000" dirty="0"/>
              <a:t>(</a:t>
            </a:r>
            <a:r>
              <a:rPr lang="ja-JP" altLang="en-US" sz="1000" dirty="0"/>
              <a:t>オリジナル画像は東京工業大学・大学院、総合理工学研究科、平山博之教授より提供</a:t>
            </a:r>
            <a:r>
              <a:rPr lang="en-US" altLang="ja-JP" sz="1000" dirty="0"/>
              <a:t>) </a:t>
            </a:r>
            <a:endParaRPr lang="ja-JP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14403</TotalTime>
  <Words>64</Words>
  <Application>Microsoft Office PowerPoint</Application>
  <PresentationFormat>A4 210 x 297 mm</PresentationFormat>
  <Paragraphs>9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【Analyzer】 デジタル画像処理機能　（２）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1016</cp:revision>
  <dcterms:created xsi:type="dcterms:W3CDTF">2014-03-31T02:49:52Z</dcterms:created>
  <dcterms:modified xsi:type="dcterms:W3CDTF">2016-08-31T00:38:18Z</dcterms:modified>
</cp:coreProperties>
</file>