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8" r:id="rId2"/>
    <p:sldId id="259" r:id="rId3"/>
    <p:sldId id="260" r:id="rId4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>
      <p:cViewPr varScale="1">
        <p:scale>
          <a:sx n="99" d="100"/>
          <a:sy n="99" d="100"/>
        </p:scale>
        <p:origin x="102" y="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B0AA6-7F87-4359-BEA3-64A5828107C2}" type="datetimeFigureOut">
              <a:rPr kumimoji="1" lang="ja-JP" altLang="en-US" smtClean="0"/>
              <a:t>2018/4/3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E7C1F-DF88-495C-B15A-74A2352899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50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DFTB_BAND_Inorganic_011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501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8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E7C1F-DF88-495C-B15A-74A23528997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49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1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6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0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85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53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9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9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59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0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3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3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2018/4/3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63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3" y="994198"/>
            <a:ext cx="4190476" cy="456190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90173" y="260648"/>
            <a:ext cx="1699504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DFTB_BAND</a:t>
            </a:r>
            <a:endParaRPr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71678" y="260648"/>
            <a:ext cx="2160901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err="1">
                <a:latin typeface="+mn-ea"/>
                <a:cs typeface="Times New Roman" pitchFamily="18" charset="0"/>
              </a:rPr>
              <a:t>ZnTe</a:t>
            </a:r>
            <a:r>
              <a:rPr lang="ja-JP" altLang="en-US" sz="2000" dirty="0">
                <a:latin typeface="+mn-ea"/>
                <a:cs typeface="Times New Roman" pitchFamily="18" charset="0"/>
              </a:rPr>
              <a:t>のバンド構造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710358" y="994198"/>
            <a:ext cx="157479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err="1"/>
              <a:t>ZnTe</a:t>
            </a:r>
            <a:r>
              <a:rPr lang="ja-JP" altLang="en-US" dirty="0"/>
              <a:t>の</a:t>
            </a:r>
            <a:r>
              <a:rPr lang="en-US" altLang="ja-JP" dirty="0"/>
              <a:t>(001)</a:t>
            </a:r>
            <a:r>
              <a:rPr lang="ja-JP" altLang="en-US" dirty="0"/>
              <a:t>面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10358" y="1556792"/>
            <a:ext cx="3384377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空間群：</a:t>
            </a:r>
            <a:r>
              <a:rPr lang="en-US" altLang="ja-JP" dirty="0"/>
              <a:t>216</a:t>
            </a:r>
          </a:p>
          <a:p>
            <a:r>
              <a:rPr lang="ja-JP" altLang="en-US" dirty="0"/>
              <a:t>格子定数</a:t>
            </a:r>
            <a:endParaRPr lang="en-US" altLang="ja-JP" dirty="0"/>
          </a:p>
          <a:p>
            <a:r>
              <a:rPr lang="ja-JP" altLang="en-US" dirty="0"/>
              <a:t>長さ：</a:t>
            </a:r>
            <a:r>
              <a:rPr lang="en-US" altLang="ja-JP" dirty="0"/>
              <a:t>a=b=c=6.139152[</a:t>
            </a:r>
            <a:r>
              <a:rPr lang="en-US" altLang="ja-JP" dirty="0" err="1"/>
              <a:t>ang</a:t>
            </a:r>
            <a:r>
              <a:rPr lang="en-US" altLang="ja-JP" dirty="0"/>
              <a:t>]</a:t>
            </a:r>
          </a:p>
          <a:p>
            <a:r>
              <a:rPr kumimoji="1" lang="ja-JP" altLang="en-US" dirty="0"/>
              <a:t>角度：</a:t>
            </a:r>
            <a:r>
              <a:rPr kumimoji="1" lang="en-US" altLang="ja-JP" dirty="0"/>
              <a:t>α=β=γ=90[</a:t>
            </a:r>
            <a:r>
              <a:rPr kumimoji="1" lang="en-US" altLang="ja-JP" dirty="0" err="1"/>
              <a:t>deg</a:t>
            </a:r>
            <a:r>
              <a:rPr kumimoji="1" lang="en-US" altLang="ja-JP" dirty="0"/>
              <a:t>]</a:t>
            </a:r>
          </a:p>
          <a:p>
            <a:r>
              <a:rPr lang="ja-JP" altLang="en-US" dirty="0"/>
              <a:t>原子の位置：</a:t>
            </a:r>
            <a:endParaRPr kumimoji="1" lang="en-US" altLang="ja-JP" dirty="0"/>
          </a:p>
          <a:p>
            <a:r>
              <a:rPr lang="en-US" altLang="ja-JP" dirty="0" err="1"/>
              <a:t>Te</a:t>
            </a:r>
            <a:r>
              <a:rPr lang="en-US" altLang="ja-JP" dirty="0"/>
              <a:t>: (0.0, 0.0, 0.0)</a:t>
            </a:r>
          </a:p>
          <a:p>
            <a:r>
              <a:rPr kumimoji="1" lang="en-US" altLang="ja-JP" dirty="0"/>
              <a:t>Zn: (0.75, 0.25, 0.25)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2948074" y="5053826"/>
            <a:ext cx="504055" cy="2160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504229" y="5132138"/>
            <a:ext cx="391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FF00"/>
                </a:solidFill>
              </a:rPr>
              <a:t>Te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 flipV="1">
            <a:off x="3896004" y="4517186"/>
            <a:ext cx="320443" cy="34022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125810" y="485092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Zn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9EBB6B0-3403-4AED-877F-7160A8DE80F8}"/>
              </a:ext>
            </a:extLst>
          </p:cNvPr>
          <p:cNvSpPr txBox="1"/>
          <p:nvPr/>
        </p:nvSpPr>
        <p:spPr>
          <a:xfrm>
            <a:off x="4705622" y="3781379"/>
            <a:ext cx="1807482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Lattice_type</a:t>
            </a:r>
            <a:r>
              <a:rPr kumimoji="1" lang="en-US" altLang="ja-JP" dirty="0"/>
              <a:t>: FCC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44488" y="1043444"/>
            <a:ext cx="190661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ZnTe</a:t>
            </a:r>
            <a:r>
              <a:rPr kumimoji="1" lang="ja-JP" altLang="en-US" dirty="0"/>
              <a:t>のバンド構造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2752" y="4533907"/>
            <a:ext cx="3020379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で求められたバンド構造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7057" y="4532776"/>
            <a:ext cx="397285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AFLOW</a:t>
            </a:r>
            <a:r>
              <a:rPr kumimoji="1" lang="ja-JP" altLang="en-US" dirty="0"/>
              <a:t>で求められているバンド構造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(http://aflowlib.org/material.php?id=aflow:8bc8a0bebdd41db2)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52" y="1466226"/>
            <a:ext cx="5051428" cy="299619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71" y="1412776"/>
            <a:ext cx="3977143" cy="31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416496" y="332656"/>
            <a:ext cx="1775166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err="1"/>
              <a:t>ZnTe</a:t>
            </a:r>
            <a:r>
              <a:rPr kumimoji="1" lang="ja-JP" altLang="en-US" dirty="0"/>
              <a:t>の状態密度</a:t>
            </a:r>
            <a:endParaRPr kumimoji="1"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7924" y="792849"/>
            <a:ext cx="28889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/>
              <a:t>DFTB</a:t>
            </a:r>
            <a:r>
              <a:rPr kumimoji="1" lang="ja-JP" altLang="en-US" dirty="0"/>
              <a:t>で求められた状態密度</a:t>
            </a:r>
            <a:endParaRPr kumimoji="1" lang="en-US" altLang="ja-JP" dirty="0"/>
          </a:p>
          <a:p>
            <a:r>
              <a:rPr lang="ja-JP" altLang="en-US" dirty="0"/>
              <a:t>バンド・ギャップ　</a:t>
            </a:r>
            <a:r>
              <a:rPr lang="en-US" altLang="ja-JP"/>
              <a:t>1.89[eV</a:t>
            </a:r>
            <a:r>
              <a:rPr lang="en-US" altLang="ja-JP" dirty="0"/>
              <a:t>]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76496" y="3879901"/>
            <a:ext cx="387756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/>
              <a:t>AFLOW</a:t>
            </a:r>
            <a:r>
              <a:rPr kumimoji="1" lang="ja-JP" altLang="en-US" dirty="0"/>
              <a:t>で求められ</a:t>
            </a:r>
            <a:r>
              <a:rPr lang="ja-JP" altLang="en-US" dirty="0"/>
              <a:t>ている</a:t>
            </a:r>
            <a:r>
              <a:rPr kumimoji="1" lang="ja-JP" altLang="en-US" dirty="0"/>
              <a:t>状態密度</a:t>
            </a:r>
            <a:endParaRPr kumimoji="1" lang="en-US" altLang="ja-JP" dirty="0"/>
          </a:p>
          <a:p>
            <a:r>
              <a:rPr lang="en-US" altLang="ja-JP" dirty="0"/>
              <a:t>(http://aflowlib.org/material.php?id=aflow:8bc8a0bebdd41db2)</a:t>
            </a:r>
            <a:endParaRPr lang="ja-JP" altLang="en-US" dirty="0"/>
          </a:p>
          <a:p>
            <a:r>
              <a:rPr lang="ja-JP" altLang="en-US" dirty="0"/>
              <a:t>バンド・ギャップ　</a:t>
            </a:r>
            <a:r>
              <a:rPr lang="en-US" altLang="ja-JP" dirty="0"/>
              <a:t>2.9056[eV]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67924" y="1530041"/>
            <a:ext cx="328006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dirty="0"/>
              <a:t>バンド・ギャップ観測値：</a:t>
            </a:r>
            <a:r>
              <a:rPr lang="en-US" altLang="ja-JP" dirty="0"/>
              <a:t>2.25</a:t>
            </a:r>
            <a:r>
              <a:rPr kumimoji="1" lang="en-US" altLang="ja-JP" dirty="0"/>
              <a:t>[eV]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3879901"/>
            <a:ext cx="4860000" cy="248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792849"/>
            <a:ext cx="5051428" cy="29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</TotalTime>
  <Words>160</Words>
  <Application>Microsoft Office PowerPoint</Application>
  <PresentationFormat>A4 210 x 297 mm</PresentationFormat>
  <Paragraphs>28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ＭＳ Ｐゴシック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連続弾性体シミュレータによる 周波数シフトAFM像計算</dc:title>
  <dc:creator>Hiroo Azuma</dc:creator>
  <cp:lastModifiedBy>Hiroo Azuma</cp:lastModifiedBy>
  <cp:revision>125</cp:revision>
  <dcterms:created xsi:type="dcterms:W3CDTF">2014-07-24T00:39:12Z</dcterms:created>
  <dcterms:modified xsi:type="dcterms:W3CDTF">2018-04-03T01:48:22Z</dcterms:modified>
</cp:coreProperties>
</file>