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3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DFTB_KPFM_Inorganic_006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19456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Si(001)-c(4x2)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KPFM</a:t>
            </a:r>
            <a:r>
              <a:rPr lang="ja-JP" altLang="en-US" dirty="0" smtClean="0"/>
              <a:t>像</a:t>
            </a:r>
          </a:p>
        </p:txBody>
      </p:sp>
      <p:pic>
        <p:nvPicPr>
          <p:cNvPr id="19558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117" y="1574957"/>
            <a:ext cx="3672510" cy="311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5590" name="Text Box 11"/>
          <p:cNvSpPr txBox="1">
            <a:spLocks noChangeArrowheads="1"/>
          </p:cNvSpPr>
          <p:nvPr/>
        </p:nvSpPr>
        <p:spPr bwMode="auto">
          <a:xfrm>
            <a:off x="5785503" y="5045311"/>
            <a:ext cx="2733738" cy="36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000000"/>
                </a:solidFill>
              </a:rPr>
              <a:t>KPFM </a:t>
            </a:r>
            <a:r>
              <a:rPr lang="ja-JP" altLang="en-US" sz="1800" dirty="0">
                <a:solidFill>
                  <a:srgbClr val="000000"/>
                </a:solidFill>
              </a:rPr>
              <a:t>局所接触</a:t>
            </a:r>
            <a:r>
              <a:rPr lang="ja-JP" altLang="en-US" sz="1800" dirty="0" smtClean="0">
                <a:solidFill>
                  <a:srgbClr val="000000"/>
                </a:solidFill>
              </a:rPr>
              <a:t>電位差像</a:t>
            </a:r>
            <a:endParaRPr lang="ja-JP" altLang="en-US" sz="1800" dirty="0">
              <a:solidFill>
                <a:srgbClr val="000000"/>
              </a:solidFill>
            </a:endParaRPr>
          </a:p>
        </p:txBody>
      </p:sp>
      <p:pic>
        <p:nvPicPr>
          <p:cNvPr id="1955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26" y="2985735"/>
            <a:ext cx="3160063" cy="2758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5603" name="テキスト ボックス 14"/>
          <p:cNvSpPr txBox="1">
            <a:spLocks noChangeArrowheads="1"/>
          </p:cNvSpPr>
          <p:nvPr/>
        </p:nvSpPr>
        <p:spPr bwMode="auto">
          <a:xfrm>
            <a:off x="904796" y="942977"/>
            <a:ext cx="2776722" cy="707886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Calibri" panose="020F0502020204030204" pitchFamily="34" charset="0"/>
              </a:rPr>
              <a:t>探針</a:t>
            </a:r>
            <a:r>
              <a:rPr lang="en-US" altLang="ja-JP" sz="2000" dirty="0">
                <a:latin typeface="Calibri" panose="020F0502020204030204" pitchFamily="34" charset="0"/>
              </a:rPr>
              <a:t>: H-Si</a:t>
            </a:r>
            <a:r>
              <a:rPr lang="en-US" altLang="ja-JP" sz="2000" baseline="-25000" dirty="0">
                <a:latin typeface="Calibri" panose="020F0502020204030204" pitchFamily="34" charset="0"/>
              </a:rPr>
              <a:t>4</a:t>
            </a:r>
            <a:r>
              <a:rPr lang="en-US" altLang="ja-JP" sz="2000" dirty="0">
                <a:latin typeface="Calibri" panose="020F0502020204030204" pitchFamily="34" charset="0"/>
              </a:rPr>
              <a:t>H</a:t>
            </a:r>
            <a:r>
              <a:rPr lang="en-US" altLang="ja-JP" sz="2000" baseline="-25000" dirty="0">
                <a:latin typeface="Calibri" panose="020F0502020204030204" pitchFamily="34" charset="0"/>
              </a:rPr>
              <a:t>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Calibri" panose="020F0502020204030204" pitchFamily="34" charset="0"/>
              </a:rPr>
              <a:t>試料表面</a:t>
            </a:r>
            <a:r>
              <a:rPr lang="en-US" altLang="ja-JP" sz="2000" dirty="0">
                <a:latin typeface="Calibri" panose="020F0502020204030204" pitchFamily="34" charset="0"/>
              </a:rPr>
              <a:t>: </a:t>
            </a:r>
            <a:r>
              <a:rPr lang="ja-JP" altLang="ja-JP" sz="2000" dirty="0">
                <a:latin typeface="Calibri" panose="020F0502020204030204" pitchFamily="34" charset="0"/>
              </a:rPr>
              <a:t>Si(001)-c(4x2)</a:t>
            </a:r>
            <a:endParaRPr lang="en-US" altLang="ja-JP" sz="2000" dirty="0">
              <a:latin typeface="Calibri" panose="020F0502020204030204" pitchFamily="34" charset="0"/>
            </a:endParaRPr>
          </a:p>
        </p:txBody>
      </p:sp>
      <p:sp>
        <p:nvSpPr>
          <p:cNvPr id="195604" name="Rectangle 27"/>
          <p:cNvSpPr>
            <a:spLocks noChangeArrowheads="1"/>
          </p:cNvSpPr>
          <p:nvPr/>
        </p:nvSpPr>
        <p:spPr bwMode="auto">
          <a:xfrm>
            <a:off x="968294" y="2004775"/>
            <a:ext cx="27132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800" dirty="0"/>
              <a:t>探針</a:t>
            </a:r>
            <a:r>
              <a:rPr lang="en-US" altLang="ja-JP" sz="1800" dirty="0"/>
              <a:t>-</a:t>
            </a:r>
            <a:r>
              <a:rPr lang="ja-JP" altLang="en-US" sz="1800" dirty="0"/>
              <a:t>試料間の距離</a:t>
            </a:r>
            <a:r>
              <a:rPr lang="en-US" altLang="ja-JP" sz="1800" dirty="0"/>
              <a:t>: 6Å</a:t>
            </a:r>
            <a:endParaRPr lang="ja-JP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14408</TotalTime>
  <Words>40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 Si(001)-c(4x2)表面のKPFM像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1022</cp:revision>
  <dcterms:created xsi:type="dcterms:W3CDTF">2014-03-31T02:49:52Z</dcterms:created>
  <dcterms:modified xsi:type="dcterms:W3CDTF">2016-09-05T02:06:36Z</dcterms:modified>
</cp:coreProperties>
</file>