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DFTB_BAND_Inorganic_007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1004573"/>
            <a:ext cx="4428571" cy="4571429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400593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PbSe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53000" y="1004573"/>
            <a:ext cx="160011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PbSe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53000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225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a=b=c=6.203756[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 err="1"/>
              <a:t>Pb</a:t>
            </a:r>
            <a:r>
              <a:rPr lang="en-US" altLang="ja-JP" dirty="0"/>
              <a:t>: (0.0, 0.0, 0.0)</a:t>
            </a:r>
          </a:p>
          <a:p>
            <a:r>
              <a:rPr lang="en-US" altLang="ja-JP"/>
              <a:t>Se</a:t>
            </a:r>
            <a:r>
              <a:rPr kumimoji="1" lang="en-US" altLang="ja-JP"/>
              <a:t>: </a:t>
            </a:r>
            <a:r>
              <a:rPr kumimoji="1" lang="en-US" altLang="ja-JP" dirty="0"/>
              <a:t>(0.5, 0.0, 0.0)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3171606" y="5038656"/>
            <a:ext cx="413903" cy="3589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565084" y="520227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00"/>
                </a:solidFill>
              </a:rPr>
              <a:t>Pb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3574050" y="3137258"/>
            <a:ext cx="802886" cy="37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358554" y="2952592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C199BB-2583-41C2-B5E1-EC5B7947E215}"/>
              </a:ext>
            </a:extLst>
          </p:cNvPr>
          <p:cNvSpPr txBox="1"/>
          <p:nvPr/>
        </p:nvSpPr>
        <p:spPr>
          <a:xfrm>
            <a:off x="4957526" y="3771004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931939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PbSe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0375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(http://aflowlib.org/material.php?id=aflow:467a078dbc878742)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7" y="1412776"/>
            <a:ext cx="3968572" cy="31242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12776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800493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PbSe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0.668[eV]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(http://aflowlib.org/material.php?id=aflow:467a078dbc878742)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1.4495[eV]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36021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0.27[eV]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60000" cy="250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128</cp:revision>
  <dcterms:created xsi:type="dcterms:W3CDTF">2014-07-24T00:39:12Z</dcterms:created>
  <dcterms:modified xsi:type="dcterms:W3CDTF">2018-04-03T01:41:25Z</dcterms:modified>
</cp:coreProperties>
</file>