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87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04" autoAdjust="0"/>
    <p:restoredTop sz="86401" autoAdjust="0"/>
  </p:normalViewPr>
  <p:slideViewPr>
    <p:cSldViewPr>
      <p:cViewPr varScale="1">
        <p:scale>
          <a:sx n="55" d="100"/>
          <a:sy n="55" d="100"/>
        </p:scale>
        <p:origin x="-20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FemAFM_ConstHeight_Polymer_004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9646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FemAFM</a:t>
            </a:r>
            <a:r>
              <a:rPr lang="en-US" altLang="ja-JP" dirty="0" smtClean="0"/>
              <a:t>】</a:t>
            </a:r>
            <a:r>
              <a:rPr lang="ja-JP" altLang="en-US" dirty="0" smtClean="0"/>
              <a:t>ノンコンタクトモード</a:t>
            </a:r>
          </a:p>
        </p:txBody>
      </p:sp>
      <p:pic>
        <p:nvPicPr>
          <p:cNvPr id="77829" name="Picture 5" descr="femafm_test008-resul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076" y="1966599"/>
            <a:ext cx="2137524" cy="22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0" name="Picture 6" descr="femafm_test008-inpu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00" y="1988824"/>
            <a:ext cx="2968127" cy="22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3" name="Text Box 9"/>
          <p:cNvSpPr txBox="1">
            <a:spLocks noChangeArrowheads="1"/>
          </p:cNvSpPr>
          <p:nvPr/>
        </p:nvSpPr>
        <p:spPr bwMode="auto">
          <a:xfrm>
            <a:off x="0" y="549275"/>
            <a:ext cx="9906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カンチレバー先端の探針が、試料表面から数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Å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離れた状態で原子間に働く相互作用を測定しつつ、試料表面を走査する状況に対応しています。 </a:t>
            </a:r>
          </a:p>
        </p:txBody>
      </p:sp>
      <p:sp>
        <p:nvSpPr>
          <p:cNvPr id="77836" name="AutoShape 20"/>
          <p:cNvSpPr>
            <a:spLocks noChangeArrowheads="1"/>
          </p:cNvSpPr>
          <p:nvPr/>
        </p:nvSpPr>
        <p:spPr bwMode="auto">
          <a:xfrm>
            <a:off x="4232900" y="2924930"/>
            <a:ext cx="2131200" cy="458788"/>
          </a:xfrm>
          <a:prstGeom prst="rightArrow">
            <a:avLst>
              <a:gd name="adj1" fmla="val 50000"/>
              <a:gd name="adj2" fmla="val 2984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 b="1"/>
          </a:p>
        </p:txBody>
      </p:sp>
      <p:sp>
        <p:nvSpPr>
          <p:cNvPr id="77837" name="Text Box 14"/>
          <p:cNvSpPr txBox="1">
            <a:spLocks noChangeArrowheads="1"/>
          </p:cNvSpPr>
          <p:nvPr/>
        </p:nvSpPr>
        <p:spPr bwMode="auto">
          <a:xfrm>
            <a:off x="8782050" y="3175"/>
            <a:ext cx="11239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FemAFM</a:t>
            </a: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1822685" y="3759148"/>
            <a:ext cx="1762125" cy="46196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Collagen (COLLAGEN </a:t>
            </a:r>
          </a:p>
          <a:p>
            <a:pPr algn="ctr">
              <a:defRPr/>
            </a:pPr>
            <a:r>
              <a:rPr lang="en-US" altLang="ja-JP" sz="1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ALPHA 1)</a:t>
            </a:r>
            <a:endParaRPr lang="ja-JP" altLang="en-US" sz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14408</TotalTime>
  <Words>47</Words>
  <Application>Microsoft Office PowerPoint</Application>
  <PresentationFormat>A4 210 x 297 mm</PresentationFormat>
  <Paragraphs>6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【FemAFM】ノンコンタクトモード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user</cp:lastModifiedBy>
  <cp:revision>1017</cp:revision>
  <dcterms:created xsi:type="dcterms:W3CDTF">2014-03-31T02:49:52Z</dcterms:created>
  <dcterms:modified xsi:type="dcterms:W3CDTF">2016-08-31T07:50:38Z</dcterms:modified>
</cp:coreProperties>
</file>