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MD_FreqShift_Polymer_001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6360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高さ一定・ノンコンタクトモード</a:t>
            </a:r>
          </a:p>
        </p:txBody>
      </p:sp>
      <p:sp>
        <p:nvSpPr>
          <p:cNvPr id="169987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920750" y="549275"/>
            <a:ext cx="6904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探針を振動させながら高さ一定で平面上を走査し、周波数シフトを計算します。 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5529263" y="1050925"/>
            <a:ext cx="43164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ノンコンタクトモードでコラーゲン分子を走査したときの、周波数シフト像を計算します。  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5529263" y="2995613"/>
            <a:ext cx="43576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ノンコンタクトモードでペンタセン分子を走査したときの、周波数シフト像を計算します。 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6232525" y="4868863"/>
            <a:ext cx="3673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ノンコンタクトモードでフタロシアニン分子を走査したときの、周波数シフト像を計算します。 </a:t>
            </a:r>
          </a:p>
        </p:txBody>
      </p:sp>
      <p:pic>
        <p:nvPicPr>
          <p:cNvPr id="169992" name="Picture 8" descr="NCCZ-collagen-inpu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981075"/>
            <a:ext cx="2592388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3" name="Picture 9" descr="NCCZ_collagen_MD_FS2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981075"/>
            <a:ext cx="2116137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4" name="Picture 10" descr="NCCZ-pentacene-inpu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924175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5" name="Picture 11" descr="NCCZ_pentacen_MD_FS2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924175"/>
            <a:ext cx="21240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6" name="Picture 12" descr="NCCZ-phthalocyanine-inpu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4868863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7" name="Picture 13" descr="NCCZ_phthalocyanine_MD_FS2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845050"/>
            <a:ext cx="25733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8" name="Picture 14" descr="NCCZ-phthalocyanine-cros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5445125"/>
            <a:ext cx="2178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15321</TotalTime>
  <Words>79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【MD】高さ一定・ノンコンタクトモード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2016-10-07T05:28:37Z</dcterms:modified>
</cp:coreProperties>
</file>