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6"/>
  </p:notesMasterIdLst>
  <p:handoutMasterIdLst>
    <p:handoutMasterId r:id="rId7"/>
  </p:handoutMasterIdLst>
  <p:sldIdLst>
    <p:sldId id="1080" r:id="rId3"/>
    <p:sldId id="1085" r:id="rId4"/>
    <p:sldId id="1086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766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750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27750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96D56D5B-7EFD-42F4-9053-602EAB187542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569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285700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E4BA215C-4CB4-4C2B-B545-1E97E2C35E14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134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774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kern="1200" dirty="0" smtClean="0">
                <a:solidFill>
                  <a:schemeClr val="tx1"/>
                </a:solidFill>
                <a:latin typeface="Arial" pitchFamily="34" charset="0"/>
                <a:ea typeface="ＭＳ Ｐ明朝" pitchFamily="18" charset="-128"/>
                <a:cs typeface="+mn-cs"/>
              </a:rPr>
              <a:t>DFTB_ConstCurrentSTM_Organic_005</a:t>
            </a:r>
            <a:endParaRPr lang="en-US" altLang="ja-JP" dirty="0" smtClean="0"/>
          </a:p>
        </p:txBody>
      </p:sp>
      <p:sp>
        <p:nvSpPr>
          <p:cNvPr id="28774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6DD9ED84-D598-4CD8-B9CD-FFD7216DF182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3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912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ボックス 16"/>
          <p:cNvSpPr txBox="1"/>
          <p:nvPr/>
        </p:nvSpPr>
        <p:spPr>
          <a:xfrm>
            <a:off x="584200" y="981075"/>
            <a:ext cx="3106941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 smtClean="0"/>
              <a:t>分子の</a:t>
            </a:r>
            <a:r>
              <a:rPr lang="ja-JP" altLang="en-US" sz="2000" dirty="0"/>
              <a:t>位置関係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24946" y="4941210"/>
            <a:ext cx="4992687" cy="7080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このような条件下で</a:t>
            </a:r>
            <a:r>
              <a:rPr lang="en-US" altLang="ja-JP" sz="2000" dirty="0"/>
              <a:t>DFTB</a:t>
            </a:r>
            <a:r>
              <a:rPr lang="ja-JP" altLang="en-US" sz="2000" dirty="0"/>
              <a:t>により</a:t>
            </a:r>
            <a:r>
              <a:rPr lang="en-US" altLang="ja-JP" sz="2000" dirty="0"/>
              <a:t>STM</a:t>
            </a:r>
            <a:r>
              <a:rPr lang="ja-JP" altLang="en-US" sz="2000" dirty="0"/>
              <a:t>シミュレーションを行う</a:t>
            </a:r>
          </a:p>
        </p:txBody>
      </p:sp>
      <p:sp>
        <p:nvSpPr>
          <p:cNvPr id="27648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</a:t>
            </a:r>
            <a:r>
              <a:rPr lang="en-US" altLang="ja-JP" dirty="0" err="1" smtClean="0"/>
              <a:t>DFTB】coronene</a:t>
            </a:r>
            <a:r>
              <a:rPr lang="ja-JP" altLang="ja-JP" dirty="0" smtClean="0"/>
              <a:t>分子吸着構造の</a:t>
            </a:r>
            <a:r>
              <a:rPr lang="en-US" altLang="ja-JP" dirty="0" smtClean="0"/>
              <a:t>STM</a:t>
            </a:r>
            <a:r>
              <a:rPr lang="ja-JP" altLang="ja-JP" dirty="0" smtClean="0"/>
              <a:t>シミュレーション</a:t>
            </a:r>
            <a:endParaRPr lang="ja-JP" altLang="en-US" dirty="0" smtClean="0"/>
          </a:p>
        </p:txBody>
      </p:sp>
      <p:pic>
        <p:nvPicPr>
          <p:cNvPr id="7" name="Picture 2" descr="C:\Users\Hiroo Azuma\Documents\spm\AuCoronene_朝岡先生_原子力研究開発機構\作業報告_20160210\AuCoronene82_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6" y="1556740"/>
            <a:ext cx="56737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6286628" y="2086677"/>
            <a:ext cx="3275012" cy="16303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/>
              <a:t>分子は、</a:t>
            </a:r>
            <a:r>
              <a:rPr lang="en-US" altLang="ja-JP" sz="2000" dirty="0"/>
              <a:t>Au(111)</a:t>
            </a:r>
            <a:r>
              <a:rPr lang="ja-JP" altLang="en-US" sz="2000" dirty="0"/>
              <a:t>面に対して</a:t>
            </a:r>
            <a:r>
              <a:rPr lang="en-US" altLang="ja-JP" sz="2000" dirty="0"/>
              <a:t>40°</a:t>
            </a:r>
            <a:r>
              <a:rPr lang="ja-JP" altLang="en-US" sz="2000" dirty="0"/>
              <a:t>傾いているとする。</a:t>
            </a:r>
            <a:r>
              <a:rPr lang="en-US" altLang="ja-JP" sz="2000" dirty="0" err="1"/>
              <a:t>Coronene</a:t>
            </a:r>
            <a:r>
              <a:rPr lang="ja-JP" altLang="en-US" sz="2000" dirty="0"/>
              <a:t>分子の下にアルカリ金属原子が配置されているとする。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50838" y="260350"/>
            <a:ext cx="9204325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/>
              <a:t>分子、</a:t>
            </a:r>
            <a:r>
              <a:rPr lang="en-US" altLang="ja-JP" sz="2000" dirty="0"/>
              <a:t>Na</a:t>
            </a:r>
            <a:r>
              <a:rPr lang="ja-JP" altLang="en-US" sz="2000" dirty="0"/>
              <a:t>原子を配置した図：</a:t>
            </a:r>
            <a:endParaRPr lang="en-US" altLang="ja-JP" sz="2000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smtClean="0"/>
              <a:t>H</a:t>
            </a:r>
            <a:r>
              <a:rPr lang="ja-JP" altLang="en-US" sz="2000" dirty="0"/>
              <a:t>原子で終端された</a:t>
            </a:r>
            <a:r>
              <a:rPr lang="en-US" altLang="ja-JP" sz="2000" dirty="0"/>
              <a:t>Si</a:t>
            </a:r>
            <a:r>
              <a:rPr lang="ja-JP" altLang="en-US" sz="2000" dirty="0"/>
              <a:t>探針を使用する。</a:t>
            </a:r>
          </a:p>
        </p:txBody>
      </p:sp>
      <p:pic>
        <p:nvPicPr>
          <p:cNvPr id="284675" name="Picture 2" descr="C:\Users\Hiroo Azuma\Documents\spm\AuCoronene_朝岡先生_原子力研究開発機構\作業報告_20160210\AuCoronene82_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1989138"/>
            <a:ext cx="4348162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4676" name="Picture 3" descr="C:\Users\Hiroo Azuma\Documents\spm\AuCoronene_朝岡先生_原子力研究開発機構\作業報告_20160210\AuCoronene82_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636838"/>
            <a:ext cx="4349750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350838" y="1484313"/>
            <a:ext cx="2070100" cy="4000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真上から見た図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53000" y="1484313"/>
            <a:ext cx="4602163" cy="1016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斜めから見た図</a:t>
            </a:r>
            <a:endParaRPr lang="en-US" altLang="ja-JP" sz="2000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/>
              <a:t>分子の下に</a:t>
            </a:r>
            <a:r>
              <a:rPr lang="en-US" altLang="ja-JP" sz="2000" dirty="0"/>
              <a:t>Na</a:t>
            </a:r>
            <a:r>
              <a:rPr lang="ja-JP" altLang="en-US" sz="2000" dirty="0"/>
              <a:t>原子が見えている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22" name="Picture 2" descr="C:\Users\Hiroo Azuma\Documents\spm\AuCoronene_朝岡先生_原子力研究開発機構\作業報告_20160210\AuCoronene82_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260350"/>
            <a:ext cx="4456112" cy="331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23" name="Picture 3" descr="C:\Users\Hiroo Azuma\Documents\spm\AuCoronene_朝岡先生_原子力研究開発機構\作業報告_20160210\AuCoronene82_ConstantCurrent_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163" y="260350"/>
            <a:ext cx="4441825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350838" y="3716338"/>
            <a:ext cx="4445000" cy="7080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高さ一定モードでの</a:t>
            </a:r>
            <a:r>
              <a:rPr lang="en-US" altLang="ja-JP" sz="2000" dirty="0"/>
              <a:t>STM</a:t>
            </a:r>
            <a:r>
              <a:rPr lang="ja-JP" altLang="en-US" sz="2000" dirty="0"/>
              <a:t>シミュレーション画像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110163" y="3716338"/>
            <a:ext cx="4445000" cy="7080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トンネル電流値一定モードでの</a:t>
            </a:r>
            <a:r>
              <a:rPr lang="en-US" altLang="ja-JP" sz="2000" dirty="0"/>
              <a:t>STM</a:t>
            </a:r>
            <a:r>
              <a:rPr lang="ja-JP" altLang="en-US" sz="2000" dirty="0"/>
              <a:t>シミュレーション画像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14410</TotalTime>
  <Words>117</Words>
  <Application>Microsoft Office PowerPoint</Application>
  <PresentationFormat>A4 210 x 297 mm</PresentationFormat>
  <Paragraphs>15</Paragraphs>
  <Slides>3</Slides>
  <Notes>3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3</vt:i4>
      </vt:variant>
    </vt:vector>
  </HeadingPairs>
  <TitlesOfParts>
    <vt:vector size="5" baseType="lpstr">
      <vt:lpstr>デザインの設定</vt:lpstr>
      <vt:lpstr>1_標準デザイン</vt:lpstr>
      <vt:lpstr>【DFTB】coronene分子吸着構造のSTMシミュレーション</vt:lpstr>
      <vt:lpstr>PowerPoint プレゼンテーション</vt:lpstr>
      <vt:lpstr>PowerPoint プレゼンテーション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1025</cp:revision>
  <dcterms:created xsi:type="dcterms:W3CDTF">2014-03-31T02:49:52Z</dcterms:created>
  <dcterms:modified xsi:type="dcterms:W3CDTF">2016-08-31T05:15:09Z</dcterms:modified>
</cp:coreProperties>
</file>