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804"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99"/>
    <a:srgbClr val="008000"/>
    <a:srgbClr val="FF0000"/>
    <a:srgbClr val="66CCFF"/>
    <a:srgbClr val="663300"/>
    <a:srgbClr val="33CC33"/>
    <a:srgbClr val="CCFFFF"/>
    <a:srgbClr val="EAF4D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01" autoAdjust="0"/>
  </p:normalViewPr>
  <p:slideViewPr>
    <p:cSldViewPr>
      <p:cViewPr>
        <p:scale>
          <a:sx n="66" d="100"/>
          <a:sy n="66" d="100"/>
        </p:scale>
        <p:origin x="-1764" y="-456"/>
      </p:cViewPr>
      <p:guideLst>
        <p:guide orient="horz" pos="2160"/>
        <p:guide pos="31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11478"/>
    </p:cViewPr>
  </p:sorterViewPr>
  <p:gridSpacing cx="73737788" cy="7373778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67C87FE1-64A7-43F1-8B05-74C643405BF2}" type="datetimeFigureOut">
              <a:rPr lang="ja-JP" altLang="en-US"/>
              <a:pPr>
                <a:defRPr/>
              </a:pPr>
              <a:t>2016/9/1</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BD7DA282-6B67-46C6-A9FB-361BF0D1E319}" type="slidenum">
              <a:rPr lang="ja-JP" altLang="en-US"/>
              <a:pPr>
                <a:defRPr/>
              </a:pPr>
              <a:t>&lt;#&gt;</a:t>
            </a:fld>
            <a:endParaRPr lang="en-US" altLang="ja-JP"/>
          </a:p>
        </p:txBody>
      </p:sp>
    </p:spTree>
    <p:extLst>
      <p:ext uri="{BB962C8B-B14F-4D97-AF65-F5344CB8AC3E}">
        <p14:creationId xmlns:p14="http://schemas.microsoft.com/office/powerpoint/2010/main" xmlns="" val="20041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D12A2294-EB08-47FD-A434-49C06D54B1E1}" type="slidenum">
              <a:rPr lang="en-US" altLang="ja-JP"/>
              <a:pPr>
                <a:defRPr/>
              </a:pPr>
              <a:t>&lt;#&gt;</a:t>
            </a:fld>
            <a:endParaRPr lang="en-US" altLang="ja-JP"/>
          </a:p>
        </p:txBody>
      </p:sp>
    </p:spTree>
    <p:extLst>
      <p:ext uri="{BB962C8B-B14F-4D97-AF65-F5344CB8AC3E}">
        <p14:creationId xmlns:p14="http://schemas.microsoft.com/office/powerpoint/2010/main" xmlns="" val="58807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p:spPr>
        <p:txBody>
          <a:bodyPr/>
          <a:lstStyle/>
          <a:p>
            <a:r>
              <a:rPr kumimoji="1" lang="en-US" altLang="ja-JP" sz="900" b="0" i="0" u="none" strike="noStrike" kern="1200" smtClean="0">
                <a:solidFill>
                  <a:schemeClr val="tx1"/>
                </a:solidFill>
                <a:effectLst/>
                <a:latin typeface="Arial" pitchFamily="34" charset="0"/>
                <a:ea typeface="ＭＳ Ｐ明朝" pitchFamily="18" charset="-128"/>
                <a:cs typeface="+mn-cs"/>
              </a:rPr>
              <a:t>LiqAFM_Resonance_002a</a:t>
            </a:r>
            <a:endParaRPr lang="en-US" altLang="ja-JP" dirty="0" smtClean="0"/>
          </a:p>
          <a:p>
            <a:r>
              <a:rPr kumimoji="1" lang="en-US" altLang="ja-JP" sz="900" b="0" i="0" u="none" strike="noStrike" kern="1200" dirty="0" smtClean="0">
                <a:solidFill>
                  <a:schemeClr val="tx1"/>
                </a:solidFill>
                <a:effectLst/>
                <a:latin typeface="Arial" pitchFamily="34" charset="0"/>
                <a:ea typeface="ＭＳ Ｐ明朝" pitchFamily="18" charset="-128"/>
                <a:cs typeface="+mn-cs"/>
              </a:rPr>
              <a:t>LiqAFM_Resonance_002b</a:t>
            </a:r>
            <a:endParaRPr lang="en-US" altLang="ja-JP" dirty="0" smtClean="0"/>
          </a:p>
          <a:p>
            <a:r>
              <a:rPr kumimoji="1" lang="en-US" altLang="ja-JP" sz="900" b="0" i="0" u="none" strike="noStrike" kern="1200" dirty="0" smtClean="0">
                <a:solidFill>
                  <a:schemeClr val="tx1"/>
                </a:solidFill>
                <a:effectLst/>
                <a:latin typeface="Arial" pitchFamily="34" charset="0"/>
                <a:ea typeface="ＭＳ Ｐ明朝" pitchFamily="18" charset="-128"/>
                <a:cs typeface="+mn-cs"/>
              </a:rPr>
              <a:t>LiqAFM_Resonance_002c</a:t>
            </a:r>
            <a:endParaRPr lang="ja-JP" altLang="en-US" dirty="0" smtClean="0"/>
          </a:p>
        </p:txBody>
      </p:sp>
    </p:spTree>
    <p:extLst>
      <p:ext uri="{BB962C8B-B14F-4D97-AF65-F5344CB8AC3E}">
        <p14:creationId xmlns:p14="http://schemas.microsoft.com/office/powerpoint/2010/main" xmlns="" val="3247075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A31EC2E9-ED98-4AAA-A14D-F999593847FA}" type="datetime1">
              <a:rPr lang="ja-JP" altLang="en-US"/>
              <a:pPr>
                <a:defRPr/>
              </a:pPr>
              <a:t>2016/9/1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34BD1D23-BD98-415A-A9A4-A44C26FE890A}" type="slidenum">
              <a:rPr lang="en-US" altLang="ja-JP"/>
              <a:pPr>
                <a:defRPr/>
              </a:pPr>
              <a:t>&lt;#&gt;</a:t>
            </a:fld>
            <a:r>
              <a:rPr lang="en-US" altLang="ja-JP"/>
              <a:t>/23</a:t>
            </a:r>
          </a:p>
        </p:txBody>
      </p:sp>
    </p:spTree>
    <p:extLst>
      <p:ext uri="{BB962C8B-B14F-4D97-AF65-F5344CB8AC3E}">
        <p14:creationId xmlns:p14="http://schemas.microsoft.com/office/powerpoint/2010/main" xmlns="" val="1391253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812B461-08AD-4D39-A8FA-1853C32E4C6B}" type="datetime1">
              <a:rPr lang="ja-JP" altLang="en-US"/>
              <a:pPr>
                <a:defRPr/>
              </a:pPr>
              <a:t>2016/9/1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D19807F5-E55A-48EB-BB8E-3BEBF844BF33}" type="slidenum">
              <a:rPr lang="en-US" altLang="ja-JP"/>
              <a:pPr>
                <a:defRPr/>
              </a:pPr>
              <a:t>&lt;#&gt;</a:t>
            </a:fld>
            <a:endParaRPr lang="en-US" altLang="ja-JP" dirty="0"/>
          </a:p>
        </p:txBody>
      </p:sp>
    </p:spTree>
    <p:extLst>
      <p:ext uri="{BB962C8B-B14F-4D97-AF65-F5344CB8AC3E}">
        <p14:creationId xmlns:p14="http://schemas.microsoft.com/office/powerpoint/2010/main" xmlns="" val="166410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A41E0542-0053-4B43-8837-BAE0EAF55B4B}" type="datetime1">
              <a:rPr lang="ja-JP" altLang="en-US"/>
              <a:pPr>
                <a:defRPr/>
              </a:pPr>
              <a:t>2016/9/1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86CA4A-6E5B-4BC7-B949-3A3ED981AFA0}" type="slidenum">
              <a:rPr lang="en-US" altLang="ja-JP"/>
              <a:pPr>
                <a:defRPr/>
              </a:pPr>
              <a:t>&lt;#&gt;</a:t>
            </a:fld>
            <a:r>
              <a:rPr lang="en-US" altLang="ja-JP"/>
              <a:t>/23</a:t>
            </a:r>
          </a:p>
        </p:txBody>
      </p:sp>
    </p:spTree>
    <p:extLst>
      <p:ext uri="{BB962C8B-B14F-4D97-AF65-F5344CB8AC3E}">
        <p14:creationId xmlns:p14="http://schemas.microsoft.com/office/powerpoint/2010/main" xmlns="" val="336602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592D2030-2819-4C22-B967-F3C7FD09AC3E}" type="datetime1">
              <a:rPr lang="ja-JP" altLang="en-US"/>
              <a:pPr>
                <a:defRPr/>
              </a:pPr>
              <a:t>2016/9/1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96A14746-89B1-4CA5-86DD-74E7051B4CD8}" type="slidenum">
              <a:rPr lang="en-US" altLang="ja-JP"/>
              <a:pPr>
                <a:defRPr/>
              </a:pPr>
              <a:t>&lt;#&gt;</a:t>
            </a:fld>
            <a:r>
              <a:rPr lang="en-US" altLang="ja-JP"/>
              <a:t>/23</a:t>
            </a:r>
          </a:p>
        </p:txBody>
      </p:sp>
    </p:spTree>
    <p:extLst>
      <p:ext uri="{BB962C8B-B14F-4D97-AF65-F5344CB8AC3E}">
        <p14:creationId xmlns:p14="http://schemas.microsoft.com/office/powerpoint/2010/main" xmlns="" val="143502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DD730DDC-F9AB-4081-A208-0D352056964A}" type="datetime1">
              <a:rPr lang="ja-JP" altLang="en-US"/>
              <a:pPr>
                <a:defRPr/>
              </a:pPr>
              <a:t>2016/9/1</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8FFFBAA5-7DB6-4EAB-8E71-DF990DD96C3E}" type="slidenum">
              <a:rPr lang="en-US" altLang="ja-JP"/>
              <a:pPr>
                <a:defRPr/>
              </a:pPr>
              <a:t>&lt;#&gt;</a:t>
            </a:fld>
            <a:r>
              <a:rPr lang="en-US" altLang="ja-JP"/>
              <a:t>/23</a:t>
            </a:r>
          </a:p>
        </p:txBody>
      </p:sp>
    </p:spTree>
    <p:extLst>
      <p:ext uri="{BB962C8B-B14F-4D97-AF65-F5344CB8AC3E}">
        <p14:creationId xmlns:p14="http://schemas.microsoft.com/office/powerpoint/2010/main" xmlns="" val="350833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563484E-2383-4B4E-918A-D1A0431F0165}" type="datetime1">
              <a:rPr lang="ja-JP" altLang="en-US"/>
              <a:pPr>
                <a:defRPr/>
              </a:pPr>
              <a:t>2016/9/1</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5AE2773E-3BF8-4423-9261-CE49E4F2696C}" type="slidenum">
              <a:rPr lang="en-US" altLang="ja-JP"/>
              <a:pPr>
                <a:defRPr/>
              </a:pPr>
              <a:t>&lt;#&gt;</a:t>
            </a:fld>
            <a:r>
              <a:rPr lang="en-US" altLang="ja-JP"/>
              <a:t>/23</a:t>
            </a:r>
          </a:p>
        </p:txBody>
      </p:sp>
    </p:spTree>
    <p:extLst>
      <p:ext uri="{BB962C8B-B14F-4D97-AF65-F5344CB8AC3E}">
        <p14:creationId xmlns:p14="http://schemas.microsoft.com/office/powerpoint/2010/main" xmlns="" val="294370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6344C478-F5E8-4461-8EE4-93FBE4EA93C8}" type="datetime1">
              <a:rPr lang="ja-JP" altLang="en-US"/>
              <a:pPr>
                <a:defRPr/>
              </a:pPr>
              <a:t>2016/9/1</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B4771F5F-0BA5-42A0-9500-0BB38E3AABB0}" type="slidenum">
              <a:rPr lang="en-US" altLang="ja-JP"/>
              <a:pPr>
                <a:defRPr/>
              </a:pPr>
              <a:t>&lt;#&gt;</a:t>
            </a:fld>
            <a:r>
              <a:rPr lang="en-US" altLang="ja-JP"/>
              <a:t>/23</a:t>
            </a:r>
          </a:p>
        </p:txBody>
      </p:sp>
    </p:spTree>
    <p:extLst>
      <p:ext uri="{BB962C8B-B14F-4D97-AF65-F5344CB8AC3E}">
        <p14:creationId xmlns:p14="http://schemas.microsoft.com/office/powerpoint/2010/main" xmlns="" val="20016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F85BFB8F-6A19-46D6-ABDB-B592F66C6966}" type="datetime1">
              <a:rPr lang="ja-JP" altLang="en-US"/>
              <a:pPr>
                <a:defRPr/>
              </a:pPr>
              <a:t>2016/9/1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3ECEE1B1-DFBE-4AE9-AEB3-20B1D39C9C3C}" type="slidenum">
              <a:rPr lang="en-US" altLang="ja-JP"/>
              <a:pPr>
                <a:defRPr/>
              </a:pPr>
              <a:t>&lt;#&gt;</a:t>
            </a:fld>
            <a:r>
              <a:rPr lang="en-US" altLang="ja-JP"/>
              <a:t>/23</a:t>
            </a:r>
          </a:p>
        </p:txBody>
      </p:sp>
    </p:spTree>
    <p:extLst>
      <p:ext uri="{BB962C8B-B14F-4D97-AF65-F5344CB8AC3E}">
        <p14:creationId xmlns:p14="http://schemas.microsoft.com/office/powerpoint/2010/main" xmlns="" val="55237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6CDE3705-C879-449D-8F3F-4B8511A0CA5F}" type="datetime1">
              <a:rPr lang="ja-JP" altLang="en-US"/>
              <a:pPr>
                <a:defRPr/>
              </a:pPr>
              <a:t>2016/9/1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89E21070-5FCB-4818-B23A-2C102552D368}" type="slidenum">
              <a:rPr lang="en-US" altLang="ja-JP"/>
              <a:pPr>
                <a:defRPr/>
              </a:pPr>
              <a:t>&lt;#&gt;</a:t>
            </a:fld>
            <a:r>
              <a:rPr lang="en-US" altLang="ja-JP"/>
              <a:t>/23</a:t>
            </a:r>
          </a:p>
        </p:txBody>
      </p:sp>
    </p:spTree>
    <p:extLst>
      <p:ext uri="{BB962C8B-B14F-4D97-AF65-F5344CB8AC3E}">
        <p14:creationId xmlns:p14="http://schemas.microsoft.com/office/powerpoint/2010/main" xmlns="" val="37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5EDD1B66-7098-446A-BABE-FE6E57C0446F}" type="datetime1">
              <a:rPr lang="ja-JP" altLang="en-US"/>
              <a:pPr>
                <a:defRPr/>
              </a:pPr>
              <a:t>2016/9/1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449C9FA2-9EFB-4662-9CF0-9DB84F074846}" type="slidenum">
              <a:rPr lang="en-US" altLang="ja-JP"/>
              <a:pPr>
                <a:defRPr/>
              </a:pPr>
              <a:t>&lt;#&gt;</a:t>
            </a:fld>
            <a:r>
              <a:rPr lang="en-US" altLang="ja-JP"/>
              <a:t>/23</a:t>
            </a:r>
          </a:p>
        </p:txBody>
      </p:sp>
    </p:spTree>
    <p:extLst>
      <p:ext uri="{BB962C8B-B14F-4D97-AF65-F5344CB8AC3E}">
        <p14:creationId xmlns:p14="http://schemas.microsoft.com/office/powerpoint/2010/main" xmlns="" val="42858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C953B1B-7420-4F0E-A42B-7D2C93C66755}" type="datetime1">
              <a:rPr lang="ja-JP" altLang="en-US"/>
              <a:pPr>
                <a:defRPr/>
              </a:pPr>
              <a:t>2016/9/1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DF481DE-9493-4449-858B-F998ED539D36}" type="slidenum">
              <a:rPr lang="en-US" altLang="ja-JP"/>
              <a:pPr>
                <a:defRPr/>
              </a:pPr>
              <a:t>&lt;#&gt;</a:t>
            </a:fld>
            <a:r>
              <a:rPr lang="en-US" altLang="ja-JP"/>
              <a:t>/23</a:t>
            </a:r>
          </a:p>
        </p:txBody>
      </p:sp>
    </p:spTree>
    <p:extLst>
      <p:ext uri="{BB962C8B-B14F-4D97-AF65-F5344CB8AC3E}">
        <p14:creationId xmlns:p14="http://schemas.microsoft.com/office/powerpoint/2010/main" xmlns="" val="302410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BF012D8-3E37-4E2D-A090-F01A19466F0F}" type="datetime1">
              <a:rPr lang="ja-JP" altLang="en-US"/>
              <a:pPr>
                <a:defRPr/>
              </a:pPr>
              <a:t>2016/9/1</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B5188C13-D9AC-4350-BC08-4286F7A5263A}" type="slidenum">
              <a:rPr lang="en-US" altLang="ja-JP"/>
              <a:pPr>
                <a:defRPr/>
              </a:pPr>
              <a:t>&lt;#&gt;</a:t>
            </a:fld>
            <a:r>
              <a:rPr lang="en-US" altLang="ja-JP"/>
              <a:t>/23</a:t>
            </a:r>
          </a:p>
        </p:txBody>
      </p:sp>
    </p:spTree>
    <p:extLst>
      <p:ext uri="{BB962C8B-B14F-4D97-AF65-F5344CB8AC3E}">
        <p14:creationId xmlns:p14="http://schemas.microsoft.com/office/powerpoint/2010/main" xmlns="" val="2552569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27B45735-D5E2-431D-99F5-ED24F348CE1F}" type="datetime1">
              <a:rPr lang="ja-JP" altLang="en-US"/>
              <a:pPr>
                <a:defRPr/>
              </a:pPr>
              <a:t>2016/9/1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DE2BCB6-3CE5-446F-9637-2A847AC25299}" type="slidenum">
              <a:rPr lang="en-US" altLang="ja-JP"/>
              <a:pPr>
                <a:defRPr/>
              </a:pPr>
              <a:t>&lt;#&gt;</a:t>
            </a:fld>
            <a:r>
              <a:rPr lang="en-US" altLang="ja-JP"/>
              <a:t>/23</a:t>
            </a:r>
          </a:p>
        </p:txBody>
      </p:sp>
    </p:spTree>
    <p:extLst>
      <p:ext uri="{BB962C8B-B14F-4D97-AF65-F5344CB8AC3E}">
        <p14:creationId xmlns:p14="http://schemas.microsoft.com/office/powerpoint/2010/main" xmlns="" val="288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56B6F945-8606-4152-860C-FCAE95AA80AC}" type="datetime1">
              <a:rPr lang="ja-JP" altLang="en-US"/>
              <a:pPr>
                <a:defRPr/>
              </a:pPr>
              <a:t>2016/9/1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39BE0D6-3D55-4866-8082-D3C9C61A32E8}" type="slidenum">
              <a:rPr lang="ja-JP" altLang="en-US"/>
              <a:pPr>
                <a:defRPr/>
              </a:pPr>
              <a:t>&lt;#&gt;</a:t>
            </a:fld>
            <a:endParaRPr lang="en-US" altLang="ja-JP"/>
          </a:p>
        </p:txBody>
      </p:sp>
    </p:spTree>
    <p:extLst>
      <p:ext uri="{BB962C8B-B14F-4D97-AF65-F5344CB8AC3E}">
        <p14:creationId xmlns:p14="http://schemas.microsoft.com/office/powerpoint/2010/main" xmlns="" val="227869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DC7A37E-F855-4663-887B-DAB3EFFCB3BF}" type="datetime1">
              <a:rPr lang="ja-JP" altLang="en-US"/>
              <a:pPr>
                <a:defRPr/>
              </a:pPr>
              <a:t>2016/9/1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2025ED-5215-46A7-8E33-F796804C96CB}" type="slidenum">
              <a:rPr lang="ja-JP" altLang="en-US"/>
              <a:pPr>
                <a:defRPr/>
              </a:pPr>
              <a:t>&lt;#&gt;</a:t>
            </a:fld>
            <a:endParaRPr lang="en-US" altLang="ja-JP"/>
          </a:p>
        </p:txBody>
      </p:sp>
    </p:spTree>
    <p:extLst>
      <p:ext uri="{BB962C8B-B14F-4D97-AF65-F5344CB8AC3E}">
        <p14:creationId xmlns:p14="http://schemas.microsoft.com/office/powerpoint/2010/main" xmlns="" val="3544835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300D2F8-DE33-4088-AA6F-E1A358C86BAA}" type="datetime1">
              <a:rPr lang="ja-JP" altLang="en-US"/>
              <a:pPr>
                <a:defRPr/>
              </a:pPr>
              <a:t>2016/9/1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97359B-ECA4-4204-9A19-4CF6F54A14D7}" type="slidenum">
              <a:rPr lang="ja-JP" altLang="en-US"/>
              <a:pPr>
                <a:defRPr/>
              </a:pPr>
              <a:t>&lt;#&gt;</a:t>
            </a:fld>
            <a:endParaRPr lang="en-US" altLang="ja-JP"/>
          </a:p>
        </p:txBody>
      </p:sp>
    </p:spTree>
    <p:extLst>
      <p:ext uri="{BB962C8B-B14F-4D97-AF65-F5344CB8AC3E}">
        <p14:creationId xmlns:p14="http://schemas.microsoft.com/office/powerpoint/2010/main" xmlns="" val="3335541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8A51A906-239C-4FCD-8545-0EBED093450A}" type="datetime1">
              <a:rPr lang="ja-JP" altLang="en-US"/>
              <a:pPr>
                <a:defRPr/>
              </a:pPr>
              <a:t>2016/9/1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7DC9B50-F86B-4393-8BEC-B7C7F28F16E7}" type="slidenum">
              <a:rPr lang="ja-JP" altLang="en-US"/>
              <a:pPr>
                <a:defRPr/>
              </a:pPr>
              <a:t>&lt;#&gt;</a:t>
            </a:fld>
            <a:endParaRPr lang="en-US" altLang="ja-JP"/>
          </a:p>
        </p:txBody>
      </p:sp>
    </p:spTree>
    <p:extLst>
      <p:ext uri="{BB962C8B-B14F-4D97-AF65-F5344CB8AC3E}">
        <p14:creationId xmlns:p14="http://schemas.microsoft.com/office/powerpoint/2010/main" xmlns="" val="1557564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4B63A7D0-9AF8-4626-AF3F-EC47EE411CAF}" type="datetime1">
              <a:rPr lang="ja-JP" altLang="en-US"/>
              <a:pPr>
                <a:defRPr/>
              </a:pPr>
              <a:t>2016/9/1</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B6DE942-BD74-4A2D-B469-88C0E3AA03B5}" type="slidenum">
              <a:rPr lang="ja-JP" altLang="en-US"/>
              <a:pPr>
                <a:defRPr/>
              </a:pPr>
              <a:t>&lt;#&gt;</a:t>
            </a:fld>
            <a:endParaRPr lang="en-US" altLang="ja-JP"/>
          </a:p>
        </p:txBody>
      </p:sp>
    </p:spTree>
    <p:extLst>
      <p:ext uri="{BB962C8B-B14F-4D97-AF65-F5344CB8AC3E}">
        <p14:creationId xmlns:p14="http://schemas.microsoft.com/office/powerpoint/2010/main" xmlns="" val="227326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1E77BE94-1206-4F1D-A810-2595A9A407C5}" type="datetime1">
              <a:rPr lang="ja-JP" altLang="en-US"/>
              <a:pPr>
                <a:defRPr/>
              </a:pPr>
              <a:t>2016/9/1</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33D929A-C4F3-4E2D-AD33-C8F965018BE1}" type="slidenum">
              <a:rPr lang="ja-JP" altLang="en-US"/>
              <a:pPr>
                <a:defRPr/>
              </a:pPr>
              <a:t>&lt;#&gt;</a:t>
            </a:fld>
            <a:endParaRPr lang="en-US" altLang="ja-JP"/>
          </a:p>
        </p:txBody>
      </p:sp>
    </p:spTree>
    <p:extLst>
      <p:ext uri="{BB962C8B-B14F-4D97-AF65-F5344CB8AC3E}">
        <p14:creationId xmlns:p14="http://schemas.microsoft.com/office/powerpoint/2010/main" xmlns="" val="1775492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68F1BB-BB6E-4DD7-BFD3-F5A9F0E6A2C1}" type="datetime1">
              <a:rPr lang="ja-JP" altLang="en-US"/>
              <a:pPr>
                <a:defRPr/>
              </a:pPr>
              <a:t>2016/9/1</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4A739C4-3E55-4E13-AF17-ECD1DBAAE169}" type="slidenum">
              <a:rPr lang="ja-JP" altLang="en-US"/>
              <a:pPr>
                <a:defRPr/>
              </a:pPr>
              <a:t>&lt;#&gt;</a:t>
            </a:fld>
            <a:endParaRPr lang="en-US" altLang="ja-JP"/>
          </a:p>
        </p:txBody>
      </p:sp>
    </p:spTree>
    <p:extLst>
      <p:ext uri="{BB962C8B-B14F-4D97-AF65-F5344CB8AC3E}">
        <p14:creationId xmlns:p14="http://schemas.microsoft.com/office/powerpoint/2010/main" xmlns="" val="383246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A2F52604-CC75-4F86-A3F0-5E6ADD5D0AB1}" type="datetime1">
              <a:rPr lang="ja-JP" altLang="en-US"/>
              <a:pPr>
                <a:defRPr/>
              </a:pPr>
              <a:t>2016/9/1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2ABDB0-81A2-4010-854D-2C90A7429462}" type="slidenum">
              <a:rPr lang="ja-JP" altLang="en-US"/>
              <a:pPr>
                <a:defRPr/>
              </a:pPr>
              <a:t>&lt;#&gt;</a:t>
            </a:fld>
            <a:endParaRPr lang="en-US" altLang="ja-JP"/>
          </a:p>
        </p:txBody>
      </p:sp>
    </p:spTree>
    <p:extLst>
      <p:ext uri="{BB962C8B-B14F-4D97-AF65-F5344CB8AC3E}">
        <p14:creationId xmlns:p14="http://schemas.microsoft.com/office/powerpoint/2010/main" xmlns="" val="78986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676A290-42CA-4C4A-A85A-B71A4667916F}" type="datetime1">
              <a:rPr lang="ja-JP" altLang="en-US"/>
              <a:pPr>
                <a:defRPr/>
              </a:pPr>
              <a:t>2016/9/1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188A1D-E2D7-42F8-9896-0CC74B62FC8D}" type="slidenum">
              <a:rPr lang="ja-JP" altLang="en-US"/>
              <a:pPr>
                <a:defRPr/>
              </a:pPr>
              <a:t>&lt;#&gt;</a:t>
            </a:fld>
            <a:endParaRPr lang="en-US" altLang="ja-JP"/>
          </a:p>
        </p:txBody>
      </p:sp>
    </p:spTree>
    <p:extLst>
      <p:ext uri="{BB962C8B-B14F-4D97-AF65-F5344CB8AC3E}">
        <p14:creationId xmlns:p14="http://schemas.microsoft.com/office/powerpoint/2010/main" xmlns="" val="1371431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D010A1DE-5AB0-4BB2-89EF-C2E77A2D08D7}" type="datetime1">
              <a:rPr lang="ja-JP" altLang="en-US"/>
              <a:pPr>
                <a:defRPr/>
              </a:pPr>
              <a:t>2016/9/1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FA5DAEF-A2E3-425C-82FE-93C223E46D7F}" type="slidenum">
              <a:rPr lang="ja-JP" altLang="en-US"/>
              <a:pPr>
                <a:defRPr/>
              </a:pPr>
              <a:t>&lt;#&gt;</a:t>
            </a:fld>
            <a:endParaRPr lang="en-US" altLang="ja-JP"/>
          </a:p>
        </p:txBody>
      </p:sp>
    </p:spTree>
    <p:extLst>
      <p:ext uri="{BB962C8B-B14F-4D97-AF65-F5344CB8AC3E}">
        <p14:creationId xmlns:p14="http://schemas.microsoft.com/office/powerpoint/2010/main" xmlns="" val="134678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CBDACC0B-403F-43BA-A361-F884DF677594}" type="datetime1">
              <a:rPr lang="ja-JP" altLang="en-US"/>
              <a:pPr>
                <a:defRPr/>
              </a:pPr>
              <a:t>2016/9/1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A0C9F5-695A-447A-AFD9-DC5EE2518DAE}" type="slidenum">
              <a:rPr lang="ja-JP" altLang="en-US"/>
              <a:pPr>
                <a:defRPr/>
              </a:pPr>
              <a:t>&lt;#&gt;</a:t>
            </a:fld>
            <a:endParaRPr lang="en-US" altLang="ja-JP"/>
          </a:p>
        </p:txBody>
      </p:sp>
    </p:spTree>
    <p:extLst>
      <p:ext uri="{BB962C8B-B14F-4D97-AF65-F5344CB8AC3E}">
        <p14:creationId xmlns:p14="http://schemas.microsoft.com/office/powerpoint/2010/main" xmlns="" val="203505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9D49ECC7-0602-4940-B2D2-5AF2AB597C42}" type="datetime1">
              <a:rPr lang="ja-JP" altLang="en-US"/>
              <a:pPr>
                <a:defRPr/>
              </a:pPr>
              <a:t>2016/9/1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0D8F252-E5AC-46C3-A8E7-15F61F94E7AB}" type="slidenum">
              <a:rPr lang="en-US" altLang="ja-JP"/>
              <a:pPr>
                <a:defRPr/>
              </a:pPr>
              <a:t>&lt;#&gt;</a:t>
            </a:fld>
            <a:r>
              <a:rPr lang="en-US" altLang="ja-JP"/>
              <a:t>/80</a:t>
            </a:r>
          </a:p>
        </p:txBody>
      </p:sp>
    </p:spTree>
    <p:extLst>
      <p:ext uri="{BB962C8B-B14F-4D97-AF65-F5344CB8AC3E}">
        <p14:creationId xmlns:p14="http://schemas.microsoft.com/office/powerpoint/2010/main" xmlns="" val="1219328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8B8868E2-D099-4A7A-BF5E-CB4DA1BA77D3}" type="datetime1">
              <a:rPr lang="ja-JP" altLang="en-US"/>
              <a:pPr>
                <a:defRPr/>
              </a:pPr>
              <a:t>2016/9/1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90C13E0-E0F0-4D22-B900-BD36C885DC0A}" type="slidenum">
              <a:rPr lang="en-US" altLang="ja-JP"/>
              <a:pPr>
                <a:defRPr/>
              </a:pPr>
              <a:t>&lt;#&gt;</a:t>
            </a:fld>
            <a:r>
              <a:rPr lang="en-US" altLang="ja-JP"/>
              <a:t>/80</a:t>
            </a:r>
          </a:p>
        </p:txBody>
      </p:sp>
    </p:spTree>
    <p:extLst>
      <p:ext uri="{BB962C8B-B14F-4D97-AF65-F5344CB8AC3E}">
        <p14:creationId xmlns:p14="http://schemas.microsoft.com/office/powerpoint/2010/main" xmlns="" val="876049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F96B8724-3C08-4516-B89D-02E0CAAEF95D}" type="datetime1">
              <a:rPr lang="ja-JP" altLang="en-US"/>
              <a:pPr>
                <a:defRPr/>
              </a:pPr>
              <a:t>2016/9/1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4378FC6-1781-408A-BE73-2F48E0BF5B38}" type="slidenum">
              <a:rPr lang="en-US" altLang="ja-JP"/>
              <a:pPr>
                <a:defRPr/>
              </a:pPr>
              <a:t>&lt;#&gt;</a:t>
            </a:fld>
            <a:r>
              <a:rPr lang="en-US" altLang="ja-JP"/>
              <a:t>/80</a:t>
            </a:r>
          </a:p>
        </p:txBody>
      </p:sp>
    </p:spTree>
    <p:extLst>
      <p:ext uri="{BB962C8B-B14F-4D97-AF65-F5344CB8AC3E}">
        <p14:creationId xmlns:p14="http://schemas.microsoft.com/office/powerpoint/2010/main" xmlns="" val="225090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721F9BA1-CA0E-4B4E-A845-B838D7A242FB}" type="datetime1">
              <a:rPr lang="ja-JP" altLang="en-US"/>
              <a:pPr>
                <a:defRPr/>
              </a:pPr>
              <a:t>2016/9/1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9DF05AFB-458F-40CA-86A3-7917AD55827F}" type="slidenum">
              <a:rPr lang="en-US" altLang="ja-JP"/>
              <a:pPr>
                <a:defRPr/>
              </a:pPr>
              <a:t>&lt;#&gt;</a:t>
            </a:fld>
            <a:r>
              <a:rPr lang="en-US" altLang="ja-JP"/>
              <a:t>/80</a:t>
            </a:r>
          </a:p>
        </p:txBody>
      </p:sp>
    </p:spTree>
    <p:extLst>
      <p:ext uri="{BB962C8B-B14F-4D97-AF65-F5344CB8AC3E}">
        <p14:creationId xmlns:p14="http://schemas.microsoft.com/office/powerpoint/2010/main" xmlns="" val="964577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385AC379-CAA9-43E5-B37E-8150FABCEB76}" type="datetime1">
              <a:rPr lang="ja-JP" altLang="en-US"/>
              <a:pPr>
                <a:defRPr/>
              </a:pPr>
              <a:t>2016/9/1</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324E5B39-C65C-4D4C-914B-6FD25AE07491}" type="slidenum">
              <a:rPr lang="en-US" altLang="ja-JP"/>
              <a:pPr>
                <a:defRPr/>
              </a:pPr>
              <a:t>&lt;#&gt;</a:t>
            </a:fld>
            <a:r>
              <a:rPr lang="en-US" altLang="ja-JP"/>
              <a:t>/80</a:t>
            </a:r>
          </a:p>
        </p:txBody>
      </p:sp>
    </p:spTree>
    <p:extLst>
      <p:ext uri="{BB962C8B-B14F-4D97-AF65-F5344CB8AC3E}">
        <p14:creationId xmlns:p14="http://schemas.microsoft.com/office/powerpoint/2010/main" xmlns="" val="409713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AB9383C4-912D-40FD-BE02-40B81FE4C1F3}" type="datetime1">
              <a:rPr lang="ja-JP" altLang="en-US"/>
              <a:pPr>
                <a:defRPr/>
              </a:pPr>
              <a:t>2016/9/1</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09894076-7426-435C-A2EB-63EDF2A6FA56}" type="slidenum">
              <a:rPr lang="en-US" altLang="ja-JP"/>
              <a:pPr>
                <a:defRPr/>
              </a:pPr>
              <a:t>&lt;#&gt;</a:t>
            </a:fld>
            <a:r>
              <a:rPr lang="en-US" altLang="ja-JP"/>
              <a:t>/80</a:t>
            </a:r>
          </a:p>
        </p:txBody>
      </p:sp>
    </p:spTree>
    <p:extLst>
      <p:ext uri="{BB962C8B-B14F-4D97-AF65-F5344CB8AC3E}">
        <p14:creationId xmlns:p14="http://schemas.microsoft.com/office/powerpoint/2010/main" xmlns="" val="242937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F4EF6A77-1141-43DE-80CC-F6B3077F1007}" type="datetime1">
              <a:rPr lang="ja-JP" altLang="en-US"/>
              <a:pPr>
                <a:defRPr/>
              </a:pPr>
              <a:t>2016/9/1</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587916C5-968E-4236-9179-ED17B0BE5EBB}" type="slidenum">
              <a:rPr lang="en-US" altLang="ja-JP"/>
              <a:pPr>
                <a:defRPr/>
              </a:pPr>
              <a:t>&lt;#&gt;</a:t>
            </a:fld>
            <a:r>
              <a:rPr lang="en-US" altLang="ja-JP"/>
              <a:t>/80</a:t>
            </a:r>
          </a:p>
        </p:txBody>
      </p:sp>
    </p:spTree>
    <p:extLst>
      <p:ext uri="{BB962C8B-B14F-4D97-AF65-F5344CB8AC3E}">
        <p14:creationId xmlns:p14="http://schemas.microsoft.com/office/powerpoint/2010/main" xmlns="" val="4096271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CBDEE04-09DC-4DCE-9034-62539DEF7CDA}" type="datetime1">
              <a:rPr lang="ja-JP" altLang="en-US"/>
              <a:pPr>
                <a:defRPr/>
              </a:pPr>
              <a:t>2016/9/1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E679A287-B98B-4572-97F8-FE38BE7B4B26}" type="slidenum">
              <a:rPr lang="en-US" altLang="ja-JP"/>
              <a:pPr>
                <a:defRPr/>
              </a:pPr>
              <a:t>&lt;#&gt;</a:t>
            </a:fld>
            <a:r>
              <a:rPr lang="en-US" altLang="ja-JP"/>
              <a:t>/80</a:t>
            </a:r>
          </a:p>
        </p:txBody>
      </p:sp>
    </p:spTree>
    <p:extLst>
      <p:ext uri="{BB962C8B-B14F-4D97-AF65-F5344CB8AC3E}">
        <p14:creationId xmlns:p14="http://schemas.microsoft.com/office/powerpoint/2010/main" xmlns="" val="3892333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76B061D1-3A83-4E09-9B7A-4BD62598608A}" type="datetime1">
              <a:rPr lang="ja-JP" altLang="en-US"/>
              <a:pPr>
                <a:defRPr/>
              </a:pPr>
              <a:t>2016/9/1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811BB956-DE63-4D3B-9809-1A9ACE19F7EA}" type="slidenum">
              <a:rPr lang="en-US" altLang="ja-JP"/>
              <a:pPr>
                <a:defRPr/>
              </a:pPr>
              <a:t>&lt;#&gt;</a:t>
            </a:fld>
            <a:r>
              <a:rPr lang="en-US" altLang="ja-JP"/>
              <a:t>/80</a:t>
            </a:r>
          </a:p>
        </p:txBody>
      </p:sp>
    </p:spTree>
    <p:extLst>
      <p:ext uri="{BB962C8B-B14F-4D97-AF65-F5344CB8AC3E}">
        <p14:creationId xmlns:p14="http://schemas.microsoft.com/office/powerpoint/2010/main" xmlns="" val="3415135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008A4A8D-7C5D-4E30-B705-E60B81E0F2BC}" type="datetime1">
              <a:rPr lang="ja-JP" altLang="en-US"/>
              <a:pPr>
                <a:defRPr/>
              </a:pPr>
              <a:t>2016/9/1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EB5ADE5E-7899-4CB8-956D-49955B8ABA0C}" type="slidenum">
              <a:rPr lang="en-US" altLang="ja-JP"/>
              <a:pPr>
                <a:defRPr/>
              </a:pPr>
              <a:t>&lt;#&gt;</a:t>
            </a:fld>
            <a:r>
              <a:rPr lang="en-US" altLang="ja-JP"/>
              <a:t>/80</a:t>
            </a:r>
          </a:p>
        </p:txBody>
      </p:sp>
    </p:spTree>
    <p:extLst>
      <p:ext uri="{BB962C8B-B14F-4D97-AF65-F5344CB8AC3E}">
        <p14:creationId xmlns:p14="http://schemas.microsoft.com/office/powerpoint/2010/main" xmlns="" val="23469940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CE6EB4CC-7762-485A-8344-7481B4030DF2}" type="datetime1">
              <a:rPr lang="ja-JP" altLang="en-US"/>
              <a:pPr>
                <a:defRPr/>
              </a:pPr>
              <a:t>2016/9/1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B0813552-BCD3-40B1-B466-1ECCFA113412}" type="slidenum">
              <a:rPr lang="en-US" altLang="ja-JP"/>
              <a:pPr>
                <a:defRPr/>
              </a:pPr>
              <a:t>&lt;#&gt;</a:t>
            </a:fld>
            <a:r>
              <a:rPr lang="en-US" altLang="ja-JP"/>
              <a:t>/80</a:t>
            </a:r>
          </a:p>
        </p:txBody>
      </p:sp>
    </p:spTree>
    <p:extLst>
      <p:ext uri="{BB962C8B-B14F-4D97-AF65-F5344CB8AC3E}">
        <p14:creationId xmlns:p14="http://schemas.microsoft.com/office/powerpoint/2010/main" xmlns="" val="20049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6D5329F4-A16A-4F21-B542-345A4238474A}" type="datetime1">
              <a:rPr lang="ja-JP" altLang="en-US"/>
              <a:pPr>
                <a:defRPr/>
              </a:pPr>
              <a:t>2016/9/1</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A426B458-398C-4FEF-9BC9-2823CF8E91AF}" type="slidenum">
              <a:rPr lang="en-US" altLang="ja-JP"/>
              <a:pPr>
                <a:defRPr/>
              </a:pPr>
              <a:t>&lt;#&gt;</a:t>
            </a:fld>
            <a:r>
              <a:rPr lang="en-US" altLang="ja-JP"/>
              <a:t>/23</a:t>
            </a:r>
          </a:p>
        </p:txBody>
      </p:sp>
    </p:spTree>
  </p:cSld>
  <p:clrMap bg1="lt1" tx1="dk1" bg2="lt2" tx2="dk2" accent1="accent1" accent2="accent2" accent3="accent3" accent4="accent4" accent5="accent5" accent6="accent6" hlink="hlink" folHlink="folHlink"/>
  <p:sldLayoutIdLst>
    <p:sldLayoutId id="2147484371" r:id="rId1"/>
    <p:sldLayoutId id="2147484405"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7A36C273-94A4-4F39-BEB7-64AE69BF14A5}" type="datetime1">
              <a:rPr lang="ja-JP" altLang="en-US"/>
              <a:pPr>
                <a:defRPr/>
              </a:pPr>
              <a:t>2016/9/1</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A382CD28-33A3-4D07-84C6-38AB077B648A}" type="slidenum">
              <a:rPr lang="ja-JP" altLang="en-US"/>
              <a:pPr>
                <a:defRPr/>
              </a:pPr>
              <a:t>&lt;#&gt;</a:t>
            </a:fld>
            <a:endParaRPr lang="en-US" altLang="ja-JP"/>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 id="2147484387" r:id="rId5"/>
    <p:sldLayoutId id="2147484388" r:id="rId6"/>
    <p:sldLayoutId id="2147484389" r:id="rId7"/>
    <p:sldLayoutId id="2147484390" r:id="rId8"/>
    <p:sldLayoutId id="2147484391" r:id="rId9"/>
    <p:sldLayoutId id="2147484392" r:id="rId10"/>
    <p:sldLayoutId id="2147484393"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5168A9FA-3B10-414B-BE3D-F4B401F3D69E}" type="datetime1">
              <a:rPr lang="ja-JP" altLang="en-US"/>
              <a:pPr>
                <a:defRPr/>
              </a:pPr>
              <a:t>2016/9/1</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AA775A9A-2AF4-4E5D-A014-4DBECC1DAE12}" type="slidenum">
              <a:rPr lang="en-US" altLang="ja-JP"/>
              <a:pPr>
                <a:defRPr/>
              </a:pPr>
              <a:t>&lt;#&gt;</a:t>
            </a:fld>
            <a:r>
              <a:rPr lang="en-US" altLang="ja-JP"/>
              <a:t>/80</a:t>
            </a:r>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ja-JP" dirty="0" smtClean="0"/>
              <a:t>【</a:t>
            </a:r>
            <a:r>
              <a:rPr lang="en-US" altLang="ja-JP" dirty="0" err="1" smtClean="0"/>
              <a:t>LiqAFM</a:t>
            </a:r>
            <a:r>
              <a:rPr lang="en-US" altLang="ja-JP" dirty="0" smtClean="0"/>
              <a:t>】</a:t>
            </a:r>
            <a:r>
              <a:rPr lang="ja-JP" altLang="en-US" dirty="0" smtClean="0"/>
              <a:t>パラメータ・スキャンモード</a:t>
            </a:r>
          </a:p>
        </p:txBody>
      </p:sp>
      <p:pic>
        <p:nvPicPr>
          <p:cNvPr id="100355" name="Picture 3" descr="liqafm_test0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875" y="2270125"/>
            <a:ext cx="3238500" cy="1995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Text Box 4"/>
          <p:cNvSpPr txBox="1">
            <a:spLocks noChangeArrowheads="1"/>
          </p:cNvSpPr>
          <p:nvPr/>
        </p:nvSpPr>
        <p:spPr bwMode="auto">
          <a:xfrm>
            <a:off x="273050" y="1046163"/>
            <a:ext cx="9359900" cy="1069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ja-JP" altLang="en-US" sz="1600">
                <a:solidFill>
                  <a:schemeClr val="tx1"/>
                </a:solidFill>
                <a:latin typeface="Arial" panose="020B0604020202020204" pitchFamily="34" charset="0"/>
              </a:rPr>
              <a:t>カンチレバーの共鳴曲線を求め、共振周波数を調べます。あらかじめ定められた範囲内において一定間隔で周波数を取り出し、それら各周波数でカンチレバーの根元を外力により励振させ、カンチレバーの動きの時間発展を調べます。最終的には、横軸に周波数、縦軸に対応する周波数成分の振幅とした共鳴曲線を求めます。この曲線から、共振周波数を推定できます。  </a:t>
            </a:r>
          </a:p>
        </p:txBody>
      </p:sp>
      <p:pic>
        <p:nvPicPr>
          <p:cNvPr id="100357" name="Picture 5" descr="liqafm_test00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24638" y="2270125"/>
            <a:ext cx="3238500" cy="1995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0358" name="Picture 6" descr="liqafm_test00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314700" y="2270125"/>
            <a:ext cx="3238500" cy="1995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9" name="Text Box 7"/>
          <p:cNvSpPr txBox="1">
            <a:spLocks noChangeArrowheads="1"/>
          </p:cNvSpPr>
          <p:nvPr/>
        </p:nvSpPr>
        <p:spPr bwMode="auto">
          <a:xfrm>
            <a:off x="15875" y="4214813"/>
            <a:ext cx="3224213" cy="942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ja-JP" altLang="en-US" sz="1400">
                <a:solidFill>
                  <a:schemeClr val="hlink"/>
                </a:solidFill>
                <a:latin typeface="Arial" panose="020B0604020202020204" pitchFamily="34" charset="0"/>
              </a:rPr>
              <a:t>真空中</a:t>
            </a:r>
            <a:r>
              <a:rPr lang="ja-JP" altLang="en-US" sz="1400">
                <a:solidFill>
                  <a:schemeClr val="tx1"/>
                </a:solidFill>
                <a:latin typeface="Arial" panose="020B0604020202020204" pitchFamily="34" charset="0"/>
              </a:rPr>
              <a:t>で振動するカンチレバーの共鳴曲線を求め、共振周波数を決定します。カンチレバーは</a:t>
            </a:r>
            <a:r>
              <a:rPr lang="ja-JP" altLang="en-US" sz="1400">
                <a:solidFill>
                  <a:srgbClr val="FF0000"/>
                </a:solidFill>
                <a:latin typeface="Arial" panose="020B0604020202020204" pitchFamily="34" charset="0"/>
              </a:rPr>
              <a:t>孔の無い短冊形状</a:t>
            </a:r>
            <a:r>
              <a:rPr lang="ja-JP" altLang="en-US" sz="1400">
                <a:solidFill>
                  <a:schemeClr val="tx1"/>
                </a:solidFill>
                <a:latin typeface="Arial" panose="020B0604020202020204" pitchFamily="34" charset="0"/>
              </a:rPr>
              <a:t>としています。  </a:t>
            </a:r>
          </a:p>
        </p:txBody>
      </p:sp>
      <p:sp>
        <p:nvSpPr>
          <p:cNvPr id="100360" name="Text Box 8"/>
          <p:cNvSpPr txBox="1">
            <a:spLocks noChangeArrowheads="1"/>
          </p:cNvSpPr>
          <p:nvPr/>
        </p:nvSpPr>
        <p:spPr bwMode="auto">
          <a:xfrm>
            <a:off x="3313113" y="4214813"/>
            <a:ext cx="3240087" cy="942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ja-JP" altLang="en-US" sz="1400">
                <a:solidFill>
                  <a:schemeClr val="hlink"/>
                </a:solidFill>
                <a:latin typeface="Arial" panose="020B0604020202020204" pitchFamily="34" charset="0"/>
              </a:rPr>
              <a:t>液体中</a:t>
            </a:r>
            <a:r>
              <a:rPr lang="ja-JP" altLang="en-US" sz="1400">
                <a:solidFill>
                  <a:schemeClr val="tx1"/>
                </a:solidFill>
                <a:latin typeface="Arial" panose="020B0604020202020204" pitchFamily="34" charset="0"/>
              </a:rPr>
              <a:t>で振動するカンチレバーの共鳴曲線を求め、共振周波数を決定します。カンチレバーは</a:t>
            </a:r>
            <a:r>
              <a:rPr lang="ja-JP" altLang="en-US" sz="1400">
                <a:solidFill>
                  <a:srgbClr val="FF0000"/>
                </a:solidFill>
                <a:latin typeface="Arial" panose="020B0604020202020204" pitchFamily="34" charset="0"/>
              </a:rPr>
              <a:t>孔の</a:t>
            </a:r>
            <a:r>
              <a:rPr lang="en-US" altLang="ja-JP" sz="1400">
                <a:solidFill>
                  <a:srgbClr val="FF0000"/>
                </a:solidFill>
                <a:latin typeface="Arial" panose="020B0604020202020204" pitchFamily="34" charset="0"/>
              </a:rPr>
              <a:t>2</a:t>
            </a:r>
            <a:r>
              <a:rPr lang="ja-JP" altLang="en-US" sz="1400">
                <a:solidFill>
                  <a:srgbClr val="FF0000"/>
                </a:solidFill>
                <a:latin typeface="Arial" panose="020B0604020202020204" pitchFamily="34" charset="0"/>
              </a:rPr>
              <a:t>個開いた短冊形状</a:t>
            </a:r>
            <a:r>
              <a:rPr lang="ja-JP" altLang="en-US" sz="1400">
                <a:solidFill>
                  <a:schemeClr val="tx1"/>
                </a:solidFill>
                <a:latin typeface="Arial" panose="020B0604020202020204" pitchFamily="34" charset="0"/>
              </a:rPr>
              <a:t>としています。 </a:t>
            </a:r>
          </a:p>
        </p:txBody>
      </p:sp>
      <p:sp>
        <p:nvSpPr>
          <p:cNvPr id="100361" name="Text Box 9"/>
          <p:cNvSpPr txBox="1">
            <a:spLocks noChangeArrowheads="1"/>
          </p:cNvSpPr>
          <p:nvPr/>
        </p:nvSpPr>
        <p:spPr bwMode="auto">
          <a:xfrm>
            <a:off x="6697663" y="4214813"/>
            <a:ext cx="3224212" cy="730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ja-JP" altLang="en-US" sz="1400">
                <a:solidFill>
                  <a:schemeClr val="hlink"/>
                </a:solidFill>
                <a:latin typeface="Arial" panose="020B0604020202020204" pitchFamily="34" charset="0"/>
              </a:rPr>
              <a:t>液体中</a:t>
            </a:r>
            <a:r>
              <a:rPr lang="ja-JP" altLang="en-US" sz="1400">
                <a:solidFill>
                  <a:schemeClr val="tx1"/>
                </a:solidFill>
                <a:latin typeface="Arial" panose="020B0604020202020204" pitchFamily="34" charset="0"/>
              </a:rPr>
              <a:t>で振動する</a:t>
            </a:r>
            <a:r>
              <a:rPr lang="ja-JP" altLang="en-US" sz="1400">
                <a:solidFill>
                  <a:srgbClr val="FF0000"/>
                </a:solidFill>
                <a:latin typeface="Arial" panose="020B0604020202020204" pitchFamily="34" charset="0"/>
              </a:rPr>
              <a:t>三角形状</a:t>
            </a:r>
            <a:r>
              <a:rPr lang="ja-JP" altLang="en-US" sz="1400">
                <a:solidFill>
                  <a:schemeClr val="tx1"/>
                </a:solidFill>
                <a:latin typeface="Arial" panose="020B0604020202020204" pitchFamily="34" charset="0"/>
              </a:rPr>
              <a:t>のカンチレバーの共鳴曲線を求め、共振周波数を決定します。  </a:t>
            </a:r>
          </a:p>
        </p:txBody>
      </p:sp>
      <p:sp>
        <p:nvSpPr>
          <p:cNvPr id="100362" name="Text Box 14"/>
          <p:cNvSpPr txBox="1">
            <a:spLocks noChangeArrowheads="1"/>
          </p:cNvSpPr>
          <p:nvPr/>
        </p:nvSpPr>
        <p:spPr bwMode="auto">
          <a:xfrm>
            <a:off x="273050" y="692150"/>
            <a:ext cx="971550" cy="366713"/>
          </a:xfrm>
          <a:prstGeom prst="rect">
            <a:avLst/>
          </a:prstGeom>
          <a:solidFill>
            <a:srgbClr val="FF0000"/>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defTabSz="12223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22375">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12223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solidFill>
                  <a:schemeClr val="bg1"/>
                </a:solidFill>
              </a:rPr>
              <a:t>LiqAFM</a:t>
            </a:r>
          </a:p>
        </p:txBody>
      </p:sp>
    </p:spTree>
  </p:cSld>
  <p:clrMapOvr>
    <a:masterClrMapping/>
  </p:clrMapOvr>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14401</TotalTime>
  <Words>168</Words>
  <Application>Microsoft Office PowerPoint</Application>
  <PresentationFormat>A4 210 x 297 mm</PresentationFormat>
  <Paragraphs>9</Paragraphs>
  <Slides>1</Slides>
  <Notes>1</Notes>
  <HiddenSlides>0</HiddenSlides>
  <MMClips>0</MMClips>
  <ScaleCrop>false</ScaleCrop>
  <HeadingPairs>
    <vt:vector size="4" baseType="variant">
      <vt:variant>
        <vt:lpstr>テーマ</vt:lpstr>
      </vt:variant>
      <vt:variant>
        <vt:i4>3</vt:i4>
      </vt:variant>
      <vt:variant>
        <vt:lpstr>スライド タイトル</vt:lpstr>
      </vt:variant>
      <vt:variant>
        <vt:i4>1</vt:i4>
      </vt:variant>
    </vt:vector>
  </HeadingPairs>
  <TitlesOfParts>
    <vt:vector size="4" baseType="lpstr">
      <vt:lpstr>標準デザイン</vt:lpstr>
      <vt:lpstr>デザインの設定</vt:lpstr>
      <vt:lpstr>1_標準デザイン</vt:lpstr>
      <vt:lpstr>【LiqAFM】パラメータ・スキャンモード</vt:lpstr>
    </vt:vector>
  </TitlesOfParts>
  <Company>AAS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Hiroo Azuma</cp:lastModifiedBy>
  <cp:revision>1014</cp:revision>
  <dcterms:created xsi:type="dcterms:W3CDTF">2014-03-31T02:49:52Z</dcterms:created>
  <dcterms:modified xsi:type="dcterms:W3CDTF">2016-09-01T01:55:30Z</dcterms:modified>
</cp:coreProperties>
</file>