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DFTB_BAND_Inorganic_002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94198"/>
            <a:ext cx="4171429" cy="4485714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98476" y="260648"/>
            <a:ext cx="2263126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>
                <a:latin typeface="+mn-ea"/>
                <a:cs typeface="Times New Roman" pitchFamily="18" charset="0"/>
              </a:rPr>
              <a:t>CdSe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680221" y="994198"/>
            <a:ext cx="160492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CdSe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680221" y="1556792"/>
            <a:ext cx="3384377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186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a=b=4.373746[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lang="ja-JP" altLang="en-US" dirty="0"/>
              <a:t>　　    </a:t>
            </a:r>
            <a:r>
              <a:rPr lang="en-US" altLang="ja-JP" dirty="0"/>
              <a:t>c=7.133453[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　　     </a:t>
            </a:r>
            <a:r>
              <a:rPr lang="en-US" altLang="ja-JP" dirty="0"/>
              <a:t>γ=120[</a:t>
            </a:r>
            <a:r>
              <a:rPr lang="en-US" altLang="ja-JP" dirty="0" err="1"/>
              <a:t>deg</a:t>
            </a:r>
            <a:r>
              <a:rPr lang="en-US" altLang="ja-JP" dirty="0"/>
              <a:t>]</a:t>
            </a:r>
            <a:endParaRPr kumimoji="1" lang="en-US" altLang="ja-JP" dirty="0"/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/>
              <a:t>Cd: (0.6667, 0.3333, 0.0)</a:t>
            </a:r>
          </a:p>
          <a:p>
            <a:r>
              <a:rPr kumimoji="1" lang="en-US" altLang="ja-JP" dirty="0"/>
              <a:t>Se: (</a:t>
            </a:r>
            <a:r>
              <a:rPr lang="en-US" altLang="ja-JP" dirty="0"/>
              <a:t>0.6667, 0.3333, 0.3760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3028223" y="1363530"/>
            <a:ext cx="455769" cy="852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446081" y="118746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V="1">
            <a:off x="1136576" y="4437112"/>
            <a:ext cx="432049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706650" y="4540478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Cd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B94C3FB-9E17-4380-80C8-7D4BCC478FFD}"/>
              </a:ext>
            </a:extLst>
          </p:cNvPr>
          <p:cNvSpPr txBox="1"/>
          <p:nvPr/>
        </p:nvSpPr>
        <p:spPr>
          <a:xfrm>
            <a:off x="4680221" y="4335377"/>
            <a:ext cx="18335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HEX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36749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CdSe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2776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(http://aflowlib.org/material.php?id=aflow:b65186709f8d3b70)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17821"/>
            <a:ext cx="5051428" cy="299619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42" y="1412776"/>
            <a:ext cx="3964286" cy="3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80530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CdSe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1.48[eV]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69829" y="3876583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(http://aflowlib.org/material.php?id=aflow:b65186709f8d3b70)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1.8433[eV]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26723"/>
            <a:ext cx="328006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1.73[eV]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8088"/>
            <a:ext cx="4853333" cy="248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</TotalTime>
  <Words>124</Words>
  <Application>Microsoft Office PowerPoint</Application>
  <PresentationFormat>A4 210 x 297 mm</PresentationFormat>
  <Paragraphs>30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124</cp:revision>
  <dcterms:created xsi:type="dcterms:W3CDTF">2014-07-24T00:39:12Z</dcterms:created>
  <dcterms:modified xsi:type="dcterms:W3CDTF">2018-04-03T01:32:15Z</dcterms:modified>
</cp:coreProperties>
</file>