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  <p:sldMasterId id="2147483650" r:id="rId3"/>
  </p:sldMasterIdLst>
  <p:notesMasterIdLst>
    <p:notesMasterId r:id="rId5"/>
  </p:notesMasterIdLst>
  <p:handoutMasterIdLst>
    <p:handoutMasterId r:id="rId6"/>
  </p:handoutMasterIdLst>
  <p:sldIdLst>
    <p:sldId id="798" r:id="rId4"/>
  </p:sldIdLst>
  <p:sldSz cx="9906000" cy="6858000" type="A4"/>
  <p:notesSz cx="7099300" cy="10223500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1pPr>
    <a:lvl2pPr marL="341313" indent="115888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2pPr>
    <a:lvl3pPr marL="682625" indent="2317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3pPr>
    <a:lvl4pPr marL="1025525" indent="3460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4pPr>
    <a:lvl5pPr marL="1366838" indent="461963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99"/>
    <a:srgbClr val="008000"/>
    <a:srgbClr val="FF0000"/>
    <a:srgbClr val="66CCFF"/>
    <a:srgbClr val="663300"/>
    <a:srgbClr val="33CC33"/>
    <a:srgbClr val="CCFFFF"/>
    <a:srgbClr val="EAF4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804" autoAdjust="0"/>
    <p:restoredTop sz="86401" autoAdjust="0"/>
  </p:normalViewPr>
  <p:slideViewPr>
    <p:cSldViewPr>
      <p:cViewPr varScale="1">
        <p:scale>
          <a:sx n="55" d="100"/>
          <a:sy n="55" d="100"/>
        </p:scale>
        <p:origin x="-204" y="-96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7C87FE1-64A7-43F1-8B05-74C643405BF2}" type="datetimeFigureOut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327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D7DA282-6B67-46C6-A9FB-361BF0D1E31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041774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81050" y="768350"/>
            <a:ext cx="5534025" cy="3830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1200" y="4856163"/>
            <a:ext cx="5676900" cy="459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12A2294-EB08-47FD-A434-49C06D54B1E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5880737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1pPr>
    <a:lvl2pPr marL="341313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2pPr>
    <a:lvl3pPr marL="6826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3pPr>
    <a:lvl4pPr marL="10255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4pPr>
    <a:lvl5pPr marL="1366838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5pPr>
    <a:lvl6pPr marL="1710385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6pPr>
    <a:lvl7pPr marL="2052462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7pPr>
    <a:lvl8pPr marL="2394539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8pPr>
    <a:lvl9pPr marL="2736616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FemAFM_Viscoelastic_Inorganic_001</a:t>
            </a:r>
            <a:endParaRPr lang="en-US" altLang="ja-JP" dirty="0" smtClean="0"/>
          </a:p>
        </p:txBody>
      </p:sp>
    </p:spTree>
    <p:extLst>
      <p:ext uri="{BB962C8B-B14F-4D97-AF65-F5344CB8AC3E}">
        <p14:creationId xmlns:p14="http://schemas.microsoft.com/office/powerpoint/2010/main" val="27800462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3196" y="2130652"/>
            <a:ext cx="8419609" cy="1469571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6392" y="3885974"/>
            <a:ext cx="6933217" cy="1753054"/>
          </a:xfrm>
        </p:spPr>
        <p:txBody>
          <a:bodyPr/>
          <a:lstStyle>
            <a:lvl1pPr marL="0" indent="0" algn="ctr">
              <a:buNone/>
              <a:defRPr/>
            </a:lvl1pPr>
            <a:lvl2pPr marL="342077" indent="0" algn="ctr">
              <a:buNone/>
              <a:defRPr/>
            </a:lvl2pPr>
            <a:lvl3pPr marL="684154" indent="0" algn="ctr">
              <a:buNone/>
              <a:defRPr/>
            </a:lvl3pPr>
            <a:lvl4pPr marL="1026231" indent="0" algn="ctr">
              <a:buNone/>
              <a:defRPr/>
            </a:lvl4pPr>
            <a:lvl5pPr marL="1368308" indent="0" algn="ctr">
              <a:buNone/>
              <a:defRPr/>
            </a:lvl5pPr>
            <a:lvl6pPr marL="1710385" indent="0" algn="ctr">
              <a:buNone/>
              <a:defRPr/>
            </a:lvl6pPr>
            <a:lvl7pPr marL="2052462" indent="0" algn="ctr">
              <a:buNone/>
              <a:defRPr/>
            </a:lvl7pPr>
            <a:lvl8pPr marL="2394539" indent="0" algn="ctr">
              <a:buNone/>
              <a:defRPr/>
            </a:lvl8pPr>
            <a:lvl9pPr marL="2736616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1EC2E9-ED98-4AAA-A14D-F999593847FA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BD1D23-BD98-415A-A9A4-A44C26FE890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1391253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12B461-08AD-4D39-A8FA-1853C32E4C6B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9807F5-E55A-48EB-BB8E-3BEBF844BF33}" type="slidenum">
              <a:rPr lang="en-US" altLang="ja-JP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6641074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506" y="4406447"/>
            <a:ext cx="8419609" cy="1362982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506" y="2906259"/>
            <a:ext cx="8419609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077" indent="0">
              <a:buNone/>
              <a:defRPr sz="1300"/>
            </a:lvl2pPr>
            <a:lvl3pPr marL="684154" indent="0">
              <a:buNone/>
              <a:defRPr sz="1200"/>
            </a:lvl3pPr>
            <a:lvl4pPr marL="1026231" indent="0">
              <a:buNone/>
              <a:defRPr sz="1000"/>
            </a:lvl4pPr>
            <a:lvl5pPr marL="1368308" indent="0">
              <a:buNone/>
              <a:defRPr sz="1000"/>
            </a:lvl5pPr>
            <a:lvl6pPr marL="1710385" indent="0">
              <a:buNone/>
              <a:defRPr sz="1000"/>
            </a:lvl6pPr>
            <a:lvl7pPr marL="2052462" indent="0">
              <a:buNone/>
              <a:defRPr sz="1000"/>
            </a:lvl7pPr>
            <a:lvl8pPr marL="2394539" indent="0">
              <a:buNone/>
              <a:defRPr sz="1000"/>
            </a:lvl8pPr>
            <a:lvl9pPr marL="2736616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1E0542-0053-4B43-8837-BAE0EAF55B4B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86CA4A-6E5B-4BC7-B949-3A3ED981AFA0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366029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055" y="1599974"/>
            <a:ext cx="4398981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11964" y="1599974"/>
            <a:ext cx="4398982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2D2030-2819-4C22-B967-F3C7FD09AC3E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A14746-89B1-4CA5-86DD-74E7051B4CD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1435020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055" y="1535339"/>
            <a:ext cx="4376869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055" y="2174875"/>
            <a:ext cx="4376869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1619" y="1535339"/>
            <a:ext cx="4379327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1619" y="2174875"/>
            <a:ext cx="4379327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730DDC-F9AB-4081-A208-0D352056964A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FFBAA5-7DB6-4EAB-8E71-DF990DD96C3E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508330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73050" y="388800"/>
            <a:ext cx="96329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63484E-2383-4B4E-918A-D1A0431F0165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E2773E-3BF8-4423-9261-CE49E4F2696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943702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44C478-F5E8-4461-8EE4-93FBE4EA93C8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771F5F-0BA5-42A0-9500-0BB38E3AABB0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001680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055" y="273278"/>
            <a:ext cx="3259005" cy="1162276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217" y="273278"/>
            <a:ext cx="5537729" cy="585333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055" y="1435554"/>
            <a:ext cx="3259005" cy="4691063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5BFB8F-6A19-46D6-ABDB-B592F66C6966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CEE1B1-DFBE-4AE9-AEB3-20B1D39C9C3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552379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2137" y="4801054"/>
            <a:ext cx="5943109" cy="565831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2137" y="612322"/>
            <a:ext cx="5943109" cy="4115027"/>
          </a:xfrm>
        </p:spPr>
        <p:txBody>
          <a:bodyPr lIns="91385" tIns="45694" rIns="91385" bIns="45694"/>
          <a:lstStyle>
            <a:lvl1pPr marL="0" indent="0">
              <a:buNone/>
              <a:defRPr sz="2400"/>
            </a:lvl1pPr>
            <a:lvl2pPr marL="342077" indent="0">
              <a:buNone/>
              <a:defRPr sz="2100"/>
            </a:lvl2pPr>
            <a:lvl3pPr marL="684154" indent="0">
              <a:buNone/>
              <a:defRPr sz="1800"/>
            </a:lvl3pPr>
            <a:lvl4pPr marL="1026231" indent="0">
              <a:buNone/>
              <a:defRPr sz="1500"/>
            </a:lvl4pPr>
            <a:lvl5pPr marL="1368308" indent="0">
              <a:buNone/>
              <a:defRPr sz="1500"/>
            </a:lvl5pPr>
            <a:lvl6pPr marL="1710385" indent="0">
              <a:buNone/>
              <a:defRPr sz="1500"/>
            </a:lvl6pPr>
            <a:lvl7pPr marL="2052462" indent="0">
              <a:buNone/>
              <a:defRPr sz="1500"/>
            </a:lvl7pPr>
            <a:lvl8pPr marL="2394539" indent="0">
              <a:buNone/>
              <a:defRPr sz="1500"/>
            </a:lvl8pPr>
            <a:lvl9pPr marL="2736616" indent="0">
              <a:buNone/>
              <a:defRPr sz="15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2137" y="5366885"/>
            <a:ext cx="5943109" cy="805089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DE3705-C879-449D-8F3F-4B8511A0CA5F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E21070-5FCB-4818-B23A-2C102552D36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74829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DD1B66-7098-446A-BABE-FE6E57C0446F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9C9FA2-9EFB-4662-9CF0-9DB84F07484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4285821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2588" y="274411"/>
            <a:ext cx="2228359" cy="5852206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055" y="274411"/>
            <a:ext cx="6569604" cy="5852206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953B1B-7420-4F0E-A42B-7D2C93C66755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F481DE-9493-4449-858B-F998ED539D3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0241002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/>
          </p:nvPr>
        </p:nvSpPr>
        <p:spPr>
          <a:xfrm>
            <a:off x="495300" y="274638"/>
            <a:ext cx="8915400" cy="5851525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F012D8-3E37-4E2D-A090-F01A19466F0F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188C13-D9AC-4350-BC08-4286F7A5263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5525690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タイトル、テキスト、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88950" y="0"/>
            <a:ext cx="94170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B45735-D5E2-431D-99F5-ED24F348CE1F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E2BCB6-3CE5-446F-9637-2A847AC25299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88759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B6F945-8606-4152-860C-FCAE95AA80AC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9BE0D6-3D55-4866-8082-D3C9C61A32E8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86958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7A37E-F855-4663-887B-DAB3EFFCB3BF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2025ED-5215-46A7-8E33-F796804C96CB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5448356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00D2F8-DE33-4088-AA6F-E1A358C86BAA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7359B-ECA4-4204-9A19-4CF6F54A14D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3355418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51A906-239C-4FCD-8545-0EBED093450A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DC9B50-F86B-4393-8BEC-B7C7F28F16E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5575649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63A7D0-9AF8-4626-AF3F-EC47EE411CAF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6DE942-BD74-4A2D-B469-88C0E3AA03B5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3267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77BE94-1206-4F1D-A810-2595A9A407C5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3D929A-C4F3-4E2D-AD33-C8F965018BE1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7754924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68F1BB-BB6E-4DD7-BFD3-F5A9F0E6A2C1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A739C4-3E55-4E13-AF17-ECD1DBAAE16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8324605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F52604-CC75-4F86-A3F0-5E6ADD5D0AB1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2ABDB0-81A2-4010-854D-2C90A7429462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7898693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76A290-42CA-4C4A-A85A-B71A4667916F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188A1D-E2D7-42F8-9896-0CC74B62FC8D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714310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10A1DE-5AB0-4BB2-89EF-C2E77A2D08D7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A5DAEF-A2E3-425C-82FE-93C223E46D7F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46789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DACC0B-403F-43BA-A361-F884DF677594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A0C9F5-695A-447A-AFD9-DC5EE2518DAE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3505377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49ECC7-0602-4940-B2D2-5AF2AB597C42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8F252-E5AC-46C3-A8E7-15F61F94E7A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121932813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8868E2-D099-4A7A-BF5E-CB4DA1BA77D3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C13E0-E0F0-4D22-B900-BD36C885DC0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87604957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6275" y="4589463"/>
            <a:ext cx="8543925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6B8724-3C08-4516-B89D-02E0CAAEF95D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378FC6-1781-408A-BE73-2F48E0BF5B3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25090756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1F9BA1-CA0E-4B4E-A845-B838D7A242FB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05AFB-458F-40CA-86A3-7917AD55827F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96457747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365125"/>
            <a:ext cx="8543925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6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63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5AC379-CAA9-43E5-B37E-8150FABCEB76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E5B39-C65C-4D4C-914B-6FD25AE07491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40971323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9383C4-912D-40FD-BE02-40B81FE4C1F3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894076-7426-435C-A2EB-63EDF2A6FA5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42937292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EF6A77-1141-43DE-80CC-F6B3077F1007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916C5-968E-4236-9179-ED17B0BE5EB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409627174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BDEE04-09DC-4DCE-9034-62539DEF7CDA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79A287-B98B-4572-97F8-FE38BE7B4B2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89233324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B061D1-3A83-4E09-9B7A-4BD62598608A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BB956-DE63-4D3B-9809-1A9ACE19F7E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41513515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A4A8D-7C5D-4E30-B705-E60B81E0F2BC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5ADE5E-7899-4CB8-956D-49955B8ABA0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34699405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497763" y="0"/>
            <a:ext cx="2408237" cy="6126163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73050" y="0"/>
            <a:ext cx="7072313" cy="6126163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EB4CC-7762-485A-8344-7481B4030DF2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13552-BCD3-40B1-B466-1ECCFA11341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004980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1027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6D5329F4-A16A-4F21-B542-345A4238474A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1039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624638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40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797300" y="6524625"/>
            <a:ext cx="2311400" cy="25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10800" rIns="91353" bIns="1080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426B458-398C-4FEF-9BC9-2823CF8E91AF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71" r:id="rId1"/>
    <p:sldLayoutId id="2147484405" r:id="rId2"/>
    <p:sldLayoutId id="2147484372" r:id="rId3"/>
    <p:sldLayoutId id="2147484373" r:id="rId4"/>
    <p:sldLayoutId id="2147484374" r:id="rId5"/>
    <p:sldLayoutId id="2147484375" r:id="rId6"/>
    <p:sldLayoutId id="2147484376" r:id="rId7"/>
    <p:sldLayoutId id="2147484377" r:id="rId8"/>
    <p:sldLayoutId id="2147484378" r:id="rId9"/>
    <p:sldLayoutId id="2147484379" r:id="rId10"/>
    <p:sldLayoutId id="2147484380" r:id="rId11"/>
    <p:sldLayoutId id="2147484381" r:id="rId12"/>
    <p:sldLayoutId id="2147484382" r:id="rId13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5pPr>
      <a:lvl6pPr marL="342077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6pPr>
      <a:lvl7pPr marL="684154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7pPr>
      <a:lvl8pPr marL="1026231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8pPr>
      <a:lvl9pPr marL="1368308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>
          <a:solidFill>
            <a:schemeClr val="tx1"/>
          </a:solidFill>
          <a:latin typeface="+mn-lt"/>
          <a:ea typeface="+mn-ea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399290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741367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083444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425521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42077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84154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1026231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368308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710385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2052462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394539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736616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l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7A36C273-94A4-4F39-BEB7-64AE69BF14A5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ctr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63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r" defTabSz="839788" eaLnBrk="0" hangingPunct="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382CD28-33A3-4D07-84C6-38AB077B648A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83" r:id="rId1"/>
    <p:sldLayoutId id="2147484384" r:id="rId2"/>
    <p:sldLayoutId id="2147484385" r:id="rId3"/>
    <p:sldLayoutId id="2147484386" r:id="rId4"/>
    <p:sldLayoutId id="2147484387" r:id="rId5"/>
    <p:sldLayoutId id="2147484388" r:id="rId6"/>
    <p:sldLayoutId id="2147484389" r:id="rId7"/>
    <p:sldLayoutId id="2147484390" r:id="rId8"/>
    <p:sldLayoutId id="2147484391" r:id="rId9"/>
    <p:sldLayoutId id="2147484392" r:id="rId10"/>
    <p:sldLayoutId id="2147484393" r:id="rId11"/>
  </p:sldLayoutIdLst>
  <p:hf sldNum="0" hdr="0" ftr="0" dt="0"/>
  <p:txStyles>
    <p:titleStyle>
      <a:lvl1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+mj-ea"/>
          <a:cs typeface="+mj-cs"/>
        </a:defRPr>
      </a:lvl1pPr>
      <a:lvl2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14325" indent="-314325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900">
          <a:solidFill>
            <a:schemeClr val="tx1"/>
          </a:solidFill>
          <a:latin typeface="+mn-lt"/>
          <a:ea typeface="+mn-ea"/>
          <a:cs typeface="+mn-cs"/>
        </a:defRPr>
      </a:lvl1pPr>
      <a:lvl2pPr marL="682625" indent="-263525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 sz="2600">
          <a:solidFill>
            <a:schemeClr val="tx1"/>
          </a:solidFill>
          <a:latin typeface="+mn-lt"/>
          <a:ea typeface="+mn-ea"/>
        </a:defRPr>
      </a:lvl2pPr>
      <a:lvl3pPr marL="1049338" indent="-209550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200">
          <a:solidFill>
            <a:schemeClr val="tx1"/>
          </a:solidFill>
          <a:latin typeface="+mn-lt"/>
          <a:ea typeface="+mn-ea"/>
        </a:defRPr>
      </a:lvl3pPr>
      <a:lvl4pPr marL="1470025" indent="-211138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4pPr>
      <a:lvl5pPr marL="1889125" indent="-209550" algn="l" defTabSz="839788" rtl="0" eaLnBrk="0" fontAlgn="base" hangingPunct="0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5pPr>
      <a:lvl6pPr marL="23463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6pPr>
      <a:lvl7pPr marL="28035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7pPr>
      <a:lvl8pPr marL="32607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8pPr>
      <a:lvl9pPr marL="37179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3075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5168A9FA-3B10-414B-BE3D-F4B401F3D69E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4575" y="6570663"/>
            <a:ext cx="3136900" cy="287337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94600" y="6630988"/>
            <a:ext cx="2311400" cy="254000"/>
          </a:xfrm>
          <a:prstGeom prst="rect">
            <a:avLst/>
          </a:prstGeom>
          <a:extLst/>
        </p:spPr>
        <p:txBody>
          <a:bodyPr vert="horz" wrap="square" lIns="91353" tIns="10800" rIns="0" bIns="108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rgbClr val="5F5F5F"/>
                </a:solidFill>
                <a:latin typeface="+mn-lt"/>
              </a:defRPr>
            </a:lvl1pPr>
          </a:lstStyle>
          <a:p>
            <a:pPr>
              <a:defRPr/>
            </a:pPr>
            <a:fld id="{AA775A9A-2AF4-4E5D-A014-4DBECC1DAE1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  <p:sldLayoutId id="2147484396" r:id="rId3"/>
    <p:sldLayoutId id="2147484397" r:id="rId4"/>
    <p:sldLayoutId id="2147484398" r:id="rId5"/>
    <p:sldLayoutId id="2147484399" r:id="rId6"/>
    <p:sldLayoutId id="2147484400" r:id="rId7"/>
    <p:sldLayoutId id="2147484401" r:id="rId8"/>
    <p:sldLayoutId id="2147484402" r:id="rId9"/>
    <p:sldLayoutId id="2147484403" r:id="rId10"/>
    <p:sldLayoutId id="2147484404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 kern="12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【</a:t>
            </a:r>
            <a:r>
              <a:rPr lang="en-US" altLang="ja-JP" dirty="0" err="1" smtClean="0"/>
              <a:t>FemAFM</a:t>
            </a:r>
            <a:r>
              <a:rPr lang="en-US" altLang="ja-JP" dirty="0" smtClean="0"/>
              <a:t>】</a:t>
            </a:r>
            <a:r>
              <a:rPr lang="ja-JP" altLang="en-US" dirty="0" smtClean="0"/>
              <a:t>粘弾性接触解析モード</a:t>
            </a:r>
          </a:p>
        </p:txBody>
      </p:sp>
      <p:sp>
        <p:nvSpPr>
          <p:cNvPr id="86019" name="Text Box 3"/>
          <p:cNvSpPr txBox="1">
            <a:spLocks noChangeArrowheads="1"/>
          </p:cNvSpPr>
          <p:nvPr/>
        </p:nvSpPr>
        <p:spPr bwMode="auto">
          <a:xfrm>
            <a:off x="0" y="549275"/>
            <a:ext cx="9906000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ja-JP" altLang="en-US" sz="1600">
                <a:solidFill>
                  <a:schemeClr val="tx1"/>
                </a:solidFill>
                <a:latin typeface="Arial" panose="020B0604020202020204" pitchFamily="34" charset="0"/>
              </a:rPr>
              <a:t>試料表面の一点上において、外力によってカンチレバーを一定の周波数で振動させ、探針が試料に接触し、試料内部に押し込まれてから、引き戻されて離脱する直前までの様子を再現します。 </a:t>
            </a:r>
          </a:p>
        </p:txBody>
      </p:sp>
      <p:pic>
        <p:nvPicPr>
          <p:cNvPr id="86022" name="Picture 6" descr="femafm_test005-input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488" y="1990388"/>
            <a:ext cx="2544762" cy="1912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6023" name="Picture 7" descr="femafm_test005-resul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0475" y="1990388"/>
            <a:ext cx="3189288" cy="1839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6024" name="Text Box 8"/>
          <p:cNvSpPr txBox="1">
            <a:spLocks noChangeArrowheads="1"/>
          </p:cNvSpPr>
          <p:nvPr/>
        </p:nvSpPr>
        <p:spPr bwMode="auto">
          <a:xfrm>
            <a:off x="7040563" y="1988800"/>
            <a:ext cx="2879725" cy="1368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ja-JP" altLang="en-US" sz="1400">
                <a:solidFill>
                  <a:schemeClr val="tx1"/>
                </a:solidFill>
                <a:latin typeface="Arial" panose="020B0604020202020204" pitchFamily="34" charset="0"/>
              </a:rPr>
              <a:t>粘弾性のある</a:t>
            </a:r>
            <a:r>
              <a:rPr lang="en-US" altLang="ja-JP" sz="1400">
                <a:solidFill>
                  <a:schemeClr val="tx1"/>
                </a:solidFill>
                <a:latin typeface="Arial" panose="020B0604020202020204" pitchFamily="34" charset="0"/>
              </a:rPr>
              <a:t>Si(001)</a:t>
            </a:r>
            <a:r>
              <a:rPr lang="ja-JP" altLang="en-US" sz="1400">
                <a:solidFill>
                  <a:schemeClr val="tx1"/>
                </a:solidFill>
                <a:latin typeface="Arial" panose="020B0604020202020204" pitchFamily="34" charset="0"/>
              </a:rPr>
              <a:t>表面に探針が凝着する際の、探針の垂直方向の変位、および、探針の感じる外力の時間変化をシミュレーションによって求めたもの。</a:t>
            </a:r>
            <a:r>
              <a:rPr lang="en-US" altLang="ja-JP" sz="1400">
                <a:solidFill>
                  <a:schemeClr val="tx1"/>
                </a:solidFill>
                <a:latin typeface="Arial" panose="020B0604020202020204" pitchFamily="34" charset="0"/>
              </a:rPr>
              <a:t>(</a:t>
            </a:r>
            <a:r>
              <a:rPr lang="ja-JP" altLang="en-US" sz="1400">
                <a:solidFill>
                  <a:schemeClr val="tx1"/>
                </a:solidFill>
                <a:latin typeface="Arial" panose="020B0604020202020204" pitchFamily="34" charset="0"/>
              </a:rPr>
              <a:t>ばね定数が</a:t>
            </a:r>
            <a:r>
              <a:rPr lang="ja-JP" altLang="en-US" sz="1400">
                <a:solidFill>
                  <a:srgbClr val="FF0000"/>
                </a:solidFill>
                <a:latin typeface="Arial" panose="020B0604020202020204" pitchFamily="34" charset="0"/>
              </a:rPr>
              <a:t>小さい</a:t>
            </a:r>
            <a:r>
              <a:rPr lang="ja-JP" altLang="en-US" sz="1400">
                <a:solidFill>
                  <a:schemeClr val="tx1"/>
                </a:solidFill>
                <a:latin typeface="Arial" panose="020B0604020202020204" pitchFamily="34" charset="0"/>
              </a:rPr>
              <a:t>場合</a:t>
            </a:r>
            <a:r>
              <a:rPr lang="en-US" altLang="ja-JP" sz="1400">
                <a:solidFill>
                  <a:schemeClr val="tx1"/>
                </a:solidFill>
                <a:latin typeface="Arial" panose="020B0604020202020204" pitchFamily="34" charset="0"/>
              </a:rPr>
              <a:t>)  </a:t>
            </a:r>
            <a:endParaRPr lang="ja-JP" altLang="en-US" sz="140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86026" name="AutoShape 20"/>
          <p:cNvSpPr>
            <a:spLocks noChangeArrowheads="1"/>
          </p:cNvSpPr>
          <p:nvPr/>
        </p:nvSpPr>
        <p:spPr bwMode="auto">
          <a:xfrm>
            <a:off x="2936875" y="2495213"/>
            <a:ext cx="863600" cy="650875"/>
          </a:xfrm>
          <a:prstGeom prst="rightArrow">
            <a:avLst>
              <a:gd name="adj1" fmla="val 50000"/>
              <a:gd name="adj2" fmla="val 33171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ja-JP" altLang="en-US" sz="1800" b="1"/>
          </a:p>
        </p:txBody>
      </p:sp>
      <p:sp>
        <p:nvSpPr>
          <p:cNvPr id="86028" name="Text Box 14"/>
          <p:cNvSpPr txBox="1">
            <a:spLocks noChangeArrowheads="1"/>
          </p:cNvSpPr>
          <p:nvPr/>
        </p:nvSpPr>
        <p:spPr bwMode="auto">
          <a:xfrm>
            <a:off x="8782050" y="3175"/>
            <a:ext cx="1123950" cy="366713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1222375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defTabSz="1222375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defTabSz="1222375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defTabSz="1222375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defTabSz="1222375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ja-JP" sz="1800">
                <a:solidFill>
                  <a:schemeClr val="bg1"/>
                </a:solidFill>
              </a:rPr>
              <a:t>FemAFM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標準デザイン">
  <a:themeElements>
    <a:clrScheme name="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ln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デザインの設定">
  <a:themeElements>
    <a:clrScheme name="デザインの設定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デザインの設定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デザインの設定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標準デザイン">
  <a:themeElements>
    <a:clrScheme name="1_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1_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14404</TotalTime>
  <Words>102</Words>
  <Application>Microsoft Office PowerPoint</Application>
  <PresentationFormat>A4 210 x 297 mm</PresentationFormat>
  <Paragraphs>5</Paragraphs>
  <Slides>1</Slides>
  <Notes>1</Notes>
  <HiddenSlides>0</HiddenSlides>
  <MMClips>0</MMClips>
  <ScaleCrop>false</ScaleCrop>
  <HeadingPairs>
    <vt:vector size="4" baseType="variant">
      <vt:variant>
        <vt:lpstr>テーマ</vt:lpstr>
      </vt:variant>
      <vt:variant>
        <vt:i4>3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標準デザイン</vt:lpstr>
      <vt:lpstr>デザインの設定</vt:lpstr>
      <vt:lpstr>1_標準デザイン</vt:lpstr>
      <vt:lpstr>【FemAFM】粘弾性接触解析モード</vt:lpstr>
    </vt:vector>
  </TitlesOfParts>
  <Company>AAS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カタログ</dc:title>
  <dc:creator>aas</dc:creator>
  <cp:lastModifiedBy>user</cp:lastModifiedBy>
  <cp:revision>1016</cp:revision>
  <dcterms:created xsi:type="dcterms:W3CDTF">2014-03-31T02:49:52Z</dcterms:created>
  <dcterms:modified xsi:type="dcterms:W3CDTF">2016-08-30T07:54:48Z</dcterms:modified>
</cp:coreProperties>
</file>