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4"/>
  </p:notesMasterIdLst>
  <p:handoutMasterIdLst>
    <p:handoutMasterId r:id="rId5"/>
  </p:handoutMasterIdLst>
  <p:sldIdLst>
    <p:sldId id="1170" r:id="rId3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2323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DFTB_FreqShift_Polymer_004</a:t>
            </a:r>
            <a:r>
              <a:rPr lang="en-US" altLang="ja-JP" smtClean="0"/>
              <a:t> </a:t>
            </a:r>
            <a:endParaRPr lang="en-US" altLang="ja-JP" dirty="0" smtClean="0"/>
          </a:p>
        </p:txBody>
      </p:sp>
      <p:sp>
        <p:nvSpPr>
          <p:cNvPr id="312324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54554A9E-C153-4A37-8C71-01D5B744605C}" type="slidenum">
              <a:rPr lang="ja-JP" altLang="en-US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ja-JP" altLang="en-US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903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png"/><Relationship Id="rId12" Type="http://schemas.openxmlformats.org/officeDocument/2006/relationships/image" Target="../media/image2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11" Type="http://schemas.openxmlformats.org/officeDocument/2006/relationships/oleObject" Target="../embeddings/oleObject2.bin"/><Relationship Id="rId5" Type="http://schemas.openxmlformats.org/officeDocument/2006/relationships/image" Target="../media/image4.png"/><Relationship Id="rId10" Type="http://schemas.openxmlformats.org/officeDocument/2006/relationships/image" Target="../media/image1.wmf"/><Relationship Id="rId4" Type="http://schemas.openxmlformats.org/officeDocument/2006/relationships/image" Target="../media/image3.png"/><Relationship Id="rId9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【DFTB】</a:t>
            </a:r>
            <a:r>
              <a:rPr lang="ja-JP" altLang="ja-JP" dirty="0" smtClean="0"/>
              <a:t>ポリベンゾイミダゾール</a:t>
            </a:r>
            <a:r>
              <a:rPr lang="en-US" altLang="ja-JP" dirty="0" smtClean="0"/>
              <a:t>(PBI)[</a:t>
            </a:r>
            <a:r>
              <a:rPr lang="ja-JP" altLang="ja-JP" dirty="0" smtClean="0"/>
              <a:t>合成繊維の一種</a:t>
            </a:r>
            <a:r>
              <a:rPr lang="en-US" altLang="ja-JP" dirty="0" smtClean="0"/>
              <a:t>]</a:t>
            </a:r>
            <a:endParaRPr lang="ja-JP" altLang="ja-JP" dirty="0" smtClean="0"/>
          </a:p>
        </p:txBody>
      </p:sp>
      <p:sp>
        <p:nvSpPr>
          <p:cNvPr id="311299" name="テキスト ボックス 9"/>
          <p:cNvSpPr txBox="1">
            <a:spLocks noChangeArrowheads="1"/>
          </p:cNvSpPr>
          <p:nvPr/>
        </p:nvSpPr>
        <p:spPr bwMode="auto">
          <a:xfrm>
            <a:off x="539750" y="2133600"/>
            <a:ext cx="40925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水素終端されたシリコン探針を使用</a:t>
            </a:r>
            <a:endParaRPr lang="en-US" altLang="ja-JP">
              <a:solidFill>
                <a:srgbClr val="000000"/>
              </a:solidFill>
            </a:endParaRPr>
          </a:p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モノマーに周期的境界条件を課して計算</a:t>
            </a:r>
          </a:p>
        </p:txBody>
      </p:sp>
      <p:pic>
        <p:nvPicPr>
          <p:cNvPr id="311300" name="Picture 4" descr="C:\Users\Hiroo Azuma\Documents\spm\打ち合わせ資料・ドキュメント\東洋紡・三菱レイヨン_計算事例_11May2016\PBI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620713"/>
            <a:ext cx="3367088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1301" name="Picture 7" descr="C:\Users\Hiroo Azuma\Documents\spm\TOYOBO_calc_example_16May2016\PBI\DFTB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620713"/>
            <a:ext cx="3313113" cy="223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1302" name="Picture 5" descr="C:\Users\Hiroo Azuma\Documents\spm\TOYOBO_calc_example_16May2016\PBI\dftb_afm_freq_shift_02_3D_body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644900"/>
            <a:ext cx="7337425" cy="316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1303" name="Picture 6" descr="C:\Users\Hiroo Azuma\Documents\spm\TOYOBO_calc_example_16May2016\PBI\dftb_afm_freq_shift_02_3D_label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5084763"/>
            <a:ext cx="105727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1304" name="Picture 6" descr="C:\Users\Hiroo Azuma\Documents\spm\TOYOBO_calc_example_16May2016\PBI\atoms_d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4149725"/>
            <a:ext cx="5387975" cy="232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テキスト ボックス 11"/>
          <p:cNvSpPr txBox="1"/>
          <p:nvPr/>
        </p:nvSpPr>
        <p:spPr>
          <a:xfrm>
            <a:off x="395288" y="2981325"/>
            <a:ext cx="8318500" cy="646113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周波数シフト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AFM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探針振動の共鳴周波数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170kHz,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4.7Å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周波数のずれは　　　　　　　　   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から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　　　　　       　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11306" name="Object 3"/>
          <p:cNvGraphicFramePr>
            <a:graphicFrameLocks noChangeAspect="1"/>
          </p:cNvGraphicFramePr>
          <p:nvPr/>
        </p:nvGraphicFramePr>
        <p:xfrm>
          <a:off x="2124075" y="3268663"/>
          <a:ext cx="1285875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62" name="数式" r:id="rId9" imgW="710891" imgH="203112" progId="Equation.3">
                  <p:embed/>
                </p:oleObj>
              </mc:Choice>
              <mc:Fallback>
                <p:oleObj name="数式" r:id="rId9" imgW="710891" imgH="203112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3268663"/>
                        <a:ext cx="1285875" cy="36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1307" name="Object 4"/>
          <p:cNvGraphicFramePr>
            <a:graphicFrameLocks noChangeAspect="1"/>
          </p:cNvGraphicFramePr>
          <p:nvPr/>
        </p:nvGraphicFramePr>
        <p:xfrm>
          <a:off x="4243388" y="3268663"/>
          <a:ext cx="1079500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63" name="数式" r:id="rId11" imgW="596641" imgH="203112" progId="Equation.3">
                  <p:embed/>
                </p:oleObj>
              </mc:Choice>
              <mc:Fallback>
                <p:oleObj name="数式" r:id="rId11" imgW="596641" imgH="203112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3388" y="3268663"/>
                        <a:ext cx="1079500" cy="36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55</Words>
  <Application>Microsoft Office PowerPoint</Application>
  <PresentationFormat>A4 210 x 297 mm</PresentationFormat>
  <Paragraphs>7</Paragraphs>
  <Slides>1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2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デザインの設定</vt:lpstr>
      <vt:lpstr>1_標準デザイン</vt:lpstr>
      <vt:lpstr>数式</vt:lpstr>
      <vt:lpstr>【DFTB】ポリベンゾイミダゾール(PBI)[合成繊維の一種]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1016</cp:revision>
  <dcterms:created xsi:type="dcterms:W3CDTF">2014-03-31T02:49:52Z</dcterms:created>
  <dcterms:modified xsi:type="dcterms:W3CDTF">2016-08-31T05:27:26Z</dcterms:modified>
</cp:coreProperties>
</file>