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6"/>
  </p:notesMasterIdLst>
  <p:handoutMasterIdLst>
    <p:handoutMasterId r:id="rId7"/>
  </p:handoutMasterIdLst>
  <p:sldIdLst>
    <p:sldId id="1217" r:id="rId4"/>
    <p:sldId id="1219" r:id="rId5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68" autoAdjust="0"/>
    <p:restoredTop sz="86401" autoAdjust="0"/>
  </p:normalViewPr>
  <p:slideViewPr>
    <p:cSldViewPr>
      <p:cViewPr varScale="1">
        <p:scale>
          <a:sx n="100" d="100"/>
          <a:sy n="100" d="100"/>
        </p:scale>
        <p:origin x="-1692" y="-90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5569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2A2294-EB08-47FD-A434-49C06D54B1E1}" type="slidenum">
              <a:rPr lang="en-US" altLang="ja-JP" smtClean="0"/>
              <a:pPr>
                <a:defRPr/>
              </a:pPr>
              <a:t>1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430741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DFTB_FreqShift_Organic_005</a:t>
            </a:r>
            <a:r>
              <a:rPr lang="en-US" altLang="ja-JP" dirty="0" smtClean="0"/>
              <a:t> 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2A2294-EB08-47FD-A434-49C06D54B1E1}" type="slidenum">
              <a:rPr lang="en-US" altLang="ja-JP" smtClean="0"/>
              <a:pPr>
                <a:defRPr/>
              </a:pPr>
              <a:t>2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9750289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4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3.wmf"/><Relationship Id="rId10" Type="http://schemas.openxmlformats.org/officeDocument/2006/relationships/image" Target="../media/image7.png"/><Relationship Id="rId4" Type="http://schemas.openxmlformats.org/officeDocument/2006/relationships/oleObject" Target="../embeddings/oleObject1.bin"/><Relationship Id="rId9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テキスト ボックス 9"/>
          <p:cNvSpPr txBox="1"/>
          <p:nvPr/>
        </p:nvSpPr>
        <p:spPr>
          <a:xfrm>
            <a:off x="2648680" y="1351756"/>
            <a:ext cx="6712094" cy="400110"/>
          </a:xfrm>
          <a:prstGeom prst="rect">
            <a:avLst/>
          </a:prstGeom>
          <a:gradFill rotWithShape="1">
            <a:gsLst>
              <a:gs pos="0">
                <a:srgbClr val="9BBB59">
                  <a:tint val="50000"/>
                  <a:satMod val="300000"/>
                </a:srgbClr>
              </a:gs>
              <a:gs pos="35000">
                <a:srgbClr val="9BBB59">
                  <a:tint val="37000"/>
                  <a:satMod val="300000"/>
                </a:srgbClr>
              </a:gs>
              <a:gs pos="100000">
                <a:srgbClr val="9BBB59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Alq3: </a:t>
            </a:r>
            <a:r>
              <a:rPr kumimoji="0" lang="ja-JP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トリス</a:t>
            </a:r>
            <a:r>
              <a:rPr kumimoji="0" lang="en-US" altLang="ja-JP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(8-</a:t>
            </a:r>
            <a:r>
              <a:rPr kumimoji="0" lang="ja-JP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ヒドロキシキノリン</a:t>
            </a:r>
            <a:r>
              <a:rPr kumimoji="0" lang="en-US" altLang="ja-JP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)</a:t>
            </a:r>
            <a:r>
              <a:rPr kumimoji="0" lang="ja-JP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アルミニウム</a:t>
            </a:r>
            <a:r>
              <a:rPr kumimoji="0" lang="en-US" altLang="ja-JP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[</a:t>
            </a:r>
            <a:r>
              <a:rPr kumimoji="0" lang="ja-JP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有機</a:t>
            </a:r>
            <a:r>
              <a:rPr kumimoji="0" lang="en-US" altLang="ja-JP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EL</a:t>
            </a:r>
            <a:r>
              <a:rPr kumimoji="0" lang="ja-JP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の一種</a:t>
            </a:r>
            <a:r>
              <a:rPr kumimoji="0" lang="en-US" altLang="ja-JP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]</a:t>
            </a:r>
            <a:endParaRPr kumimoji="0" lang="ja-JP" altLang="en-US" sz="20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323528" y="3645024"/>
            <a:ext cx="36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ja-JP" altLang="en-US" dirty="0" smtClean="0">
                <a:solidFill>
                  <a:prstClr val="black"/>
                </a:solidFill>
                <a:latin typeface="Calibri"/>
              </a:rPr>
              <a:t>水素終端されたシリコン探針を使用</a:t>
            </a:r>
            <a:endParaRPr lang="en-US" altLang="ja-JP" dirty="0" smtClean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2" name="Picture 2" descr="http://www.sigmaaldrich.com/content/dam/sigma-aldrich/structure7/151/mfcd00191693.eps/_jcr_content/renditions/mfcd00191693-larg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44" y="1340768"/>
            <a:ext cx="2040255" cy="2057400"/>
          </a:xfrm>
          <a:prstGeom prst="rect">
            <a:avLst/>
          </a:prstGeom>
          <a:noFill/>
        </p:spPr>
      </p:pic>
      <p:pic>
        <p:nvPicPr>
          <p:cNvPr id="14" name="Picture 1" descr="C:\Users\Hiroo Azuma\Documents\spm\SONY_calc_example_22June2016\SONY\Alq3\Alq3_capture_d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1960" y="3645024"/>
            <a:ext cx="4573810" cy="2898095"/>
          </a:xfrm>
          <a:prstGeom prst="rect">
            <a:avLst/>
          </a:prstGeom>
          <a:noFill/>
        </p:spPr>
      </p:pic>
      <p:sp>
        <p:nvSpPr>
          <p:cNvPr id="15" name="テキスト ボックス 14"/>
          <p:cNvSpPr txBox="1"/>
          <p:nvPr/>
        </p:nvSpPr>
        <p:spPr>
          <a:xfrm>
            <a:off x="-15875" y="-11113"/>
            <a:ext cx="1898277" cy="400110"/>
          </a:xfrm>
          <a:prstGeom prst="rect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sz="2000" kern="0" dirty="0" smtClean="0">
                <a:solidFill>
                  <a:prstClr val="black"/>
                </a:solidFill>
                <a:latin typeface="Calibri"/>
              </a:rPr>
              <a:t>エレクトロニクス</a:t>
            </a:r>
            <a:endParaRPr kumimoji="0" lang="ja-JP" altLang="en-US" sz="2000" kern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en-US" altLang="ja-JP" dirty="0"/>
              <a:t>【DFTB】</a:t>
            </a:r>
            <a:r>
              <a:rPr lang="ja-JP" altLang="ja-JP" dirty="0"/>
              <a:t> </a:t>
            </a:r>
            <a:r>
              <a:rPr lang="en-US" altLang="ja-JP" dirty="0"/>
              <a:t>Alq3</a:t>
            </a:r>
            <a:r>
              <a:rPr lang="ja-JP" altLang="en-US" dirty="0"/>
              <a:t>の</a:t>
            </a:r>
            <a:r>
              <a:rPr lang="en-US" altLang="ja-JP" dirty="0"/>
              <a:t>STM</a:t>
            </a:r>
            <a:r>
              <a:rPr lang="ja-JP" altLang="en-US" dirty="0"/>
              <a:t>像および</a:t>
            </a:r>
            <a:r>
              <a:rPr lang="en-US" altLang="ja-JP" dirty="0"/>
              <a:t>AFM</a:t>
            </a:r>
            <a:r>
              <a:rPr lang="ja-JP" altLang="en-US" dirty="0"/>
              <a:t>像</a:t>
            </a:r>
          </a:p>
        </p:txBody>
      </p:sp>
    </p:spTree>
    <p:extLst>
      <p:ext uri="{BB962C8B-B14F-4D97-AF65-F5344CB8AC3E}">
        <p14:creationId xmlns:p14="http://schemas.microsoft.com/office/powerpoint/2010/main" val="28405920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テキスト ボックス 14"/>
          <p:cNvSpPr txBox="1"/>
          <p:nvPr/>
        </p:nvSpPr>
        <p:spPr>
          <a:xfrm>
            <a:off x="-15875" y="-11113"/>
            <a:ext cx="1898277" cy="400110"/>
          </a:xfrm>
          <a:prstGeom prst="rect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sz="2000" kern="0" dirty="0" smtClean="0">
                <a:solidFill>
                  <a:prstClr val="black"/>
                </a:solidFill>
                <a:latin typeface="Calibri"/>
              </a:rPr>
              <a:t>エレクトロニクス</a:t>
            </a:r>
            <a:endParaRPr kumimoji="0" lang="ja-JP" altLang="en-US" sz="2000" kern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en-US" altLang="ja-JP" dirty="0"/>
              <a:t>【DFTB】</a:t>
            </a:r>
            <a:r>
              <a:rPr lang="ja-JP" altLang="ja-JP" dirty="0"/>
              <a:t> </a:t>
            </a:r>
            <a:r>
              <a:rPr lang="en-US" altLang="ja-JP" dirty="0"/>
              <a:t>Alq3</a:t>
            </a:r>
            <a:r>
              <a:rPr lang="ja-JP" altLang="en-US" dirty="0" smtClean="0"/>
              <a:t>の</a:t>
            </a:r>
            <a:r>
              <a:rPr lang="ja-JP" altLang="ja-JP" dirty="0"/>
              <a:t>周波数シフト</a:t>
            </a:r>
            <a:r>
              <a:rPr lang="en-US" altLang="ja-JP" dirty="0"/>
              <a:t>AFM</a:t>
            </a:r>
            <a:r>
              <a:rPr lang="ja-JP" altLang="ja-JP" dirty="0"/>
              <a:t>像</a:t>
            </a:r>
            <a:endParaRPr lang="ja-JP" altLang="en-US" dirty="0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467547" y="1052781"/>
            <a:ext cx="8318303" cy="646331"/>
          </a:xfrm>
          <a:prstGeom prst="rect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周波数シフト</a:t>
            </a:r>
            <a:r>
              <a:rPr kumimoji="0" lang="en-US" altLang="ja-JP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AFM</a:t>
            </a:r>
            <a:r>
              <a:rPr kumimoji="0" lang="ja-JP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画像</a:t>
            </a:r>
            <a:r>
              <a:rPr kumimoji="0" lang="en-US" altLang="ja-JP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:</a:t>
            </a:r>
            <a:r>
              <a:rPr kumimoji="0" lang="ja-JP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 探針振動の共鳴周波数</a:t>
            </a:r>
            <a:r>
              <a:rPr kumimoji="0" lang="en-US" altLang="ja-JP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170kHz, </a:t>
            </a:r>
            <a:r>
              <a:rPr kumimoji="0" lang="ja-JP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探針と試料の最短距離</a:t>
            </a:r>
            <a:r>
              <a:rPr kumimoji="0" lang="en-US" altLang="ja-JP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4.4Å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周波数のずれは　　　　　　　　    </a:t>
            </a:r>
            <a:r>
              <a:rPr kumimoji="0" lang="en-US" altLang="ja-JP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Hz</a:t>
            </a:r>
            <a:r>
              <a:rPr kumimoji="0" lang="ja-JP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から</a:t>
            </a:r>
            <a:r>
              <a:rPr kumimoji="0" lang="en-US" altLang="ja-JP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 </a:t>
            </a:r>
            <a:r>
              <a:rPr kumimoji="0" lang="ja-JP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　　　　　       　</a:t>
            </a:r>
            <a:r>
              <a:rPr kumimoji="0" lang="en-US" altLang="ja-JP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Hz</a:t>
            </a:r>
            <a:endParaRPr kumimoji="0" lang="ja-JP" alt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graphicFrame>
        <p:nvGraphicFramePr>
          <p:cNvPr id="1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3765825"/>
              </p:ext>
            </p:extLst>
          </p:nvPr>
        </p:nvGraphicFramePr>
        <p:xfrm>
          <a:off x="2195739" y="1340813"/>
          <a:ext cx="1285875" cy="366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596" name="数式" r:id="rId4" imgW="711000" imgH="203040" progId="Equation.3">
                  <p:embed/>
                </p:oleObj>
              </mc:Choice>
              <mc:Fallback>
                <p:oleObj name="数式" r:id="rId4" imgW="7110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739" y="1340813"/>
                        <a:ext cx="1285875" cy="3667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7449249"/>
              </p:ext>
            </p:extLst>
          </p:nvPr>
        </p:nvGraphicFramePr>
        <p:xfrm>
          <a:off x="4314825" y="1341157"/>
          <a:ext cx="1079500" cy="366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597" name="数式" r:id="rId6" imgW="596880" imgH="203040" progId="Equation.3">
                  <p:embed/>
                </p:oleObj>
              </mc:Choice>
              <mc:Fallback>
                <p:oleObj name="数式" r:id="rId6" imgW="5968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14825" y="1341157"/>
                        <a:ext cx="1079500" cy="3667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7" name="Picture 5" descr="C:\Users\Hiroo Azuma\Documents\spm\SONY_calc_example_22June2016\SONY\Alq3\DFTB\AFM\afm04\freq_shift_Alq3_d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39552" y="1988882"/>
            <a:ext cx="5343525" cy="4724400"/>
          </a:xfrm>
          <a:prstGeom prst="rect">
            <a:avLst/>
          </a:prstGeom>
          <a:noFill/>
        </p:spPr>
      </p:pic>
      <p:pic>
        <p:nvPicPr>
          <p:cNvPr id="28" name="Picture 6" descr="C:\Users\Hiroo Azuma\Documents\spm\SONY_calc_example_22June2016\SONY\Alq3\DFTB\AFM\afm04\freq_shift_Alq3_d2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300192" y="4941210"/>
            <a:ext cx="1162050" cy="1762125"/>
          </a:xfrm>
          <a:prstGeom prst="rect">
            <a:avLst/>
          </a:prstGeom>
          <a:noFill/>
        </p:spPr>
      </p:pic>
      <p:pic>
        <p:nvPicPr>
          <p:cNvPr id="29" name="Picture 5" descr="C:\Users\Hiroo Azuma\Documents\spm\SONY_calc_example_22June2016\SONY\Alq3\Alq3_01_d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331640" y="2492938"/>
            <a:ext cx="3976096" cy="37073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80187831"/>
      </p:ext>
    </p:extLst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14520</TotalTime>
  <Words>71</Words>
  <Application>Microsoft Office PowerPoint</Application>
  <PresentationFormat>A4 210 x 297 mm</PresentationFormat>
  <Paragraphs>11</Paragraphs>
  <Slides>2</Slides>
  <Notes>2</Notes>
  <HiddenSlides>0</HiddenSlides>
  <MMClips>0</MMClips>
  <ScaleCrop>false</ScaleCrop>
  <HeadingPairs>
    <vt:vector size="6" baseType="variant">
      <vt:variant>
        <vt:lpstr>テーマ</vt:lpstr>
      </vt:variant>
      <vt:variant>
        <vt:i4>3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6" baseType="lpstr">
      <vt:lpstr>標準デザイン</vt:lpstr>
      <vt:lpstr>デザインの設定</vt:lpstr>
      <vt:lpstr>1_標準デザイン</vt:lpstr>
      <vt:lpstr>数式</vt:lpstr>
      <vt:lpstr>【DFTB】 Alq3のSTM像およびAFM像</vt:lpstr>
      <vt:lpstr>【DFTB】 Alq3の周波数シフトAFM像</vt:lpstr>
    </vt:vector>
  </TitlesOfParts>
  <Company>AAS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ogata</cp:lastModifiedBy>
  <cp:revision>1020</cp:revision>
  <dcterms:created xsi:type="dcterms:W3CDTF">2014-03-31T02:49:52Z</dcterms:created>
  <dcterms:modified xsi:type="dcterms:W3CDTF">2016-09-01T04:04:20Z</dcterms:modified>
</cp:coreProperties>
</file>