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DFTB_ConstCurrentSTM_Inorganic_017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818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title"/>
          </p:nvPr>
        </p:nvSpPr>
        <p:spPr>
          <a:xfrm>
            <a:off x="200340" y="692620"/>
            <a:ext cx="4535930" cy="549275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DFTB: </a:t>
            </a:r>
            <a:r>
              <a:rPr lang="en-US" altLang="ja-JP" dirty="0" err="1" smtClean="0"/>
              <a:t>InP</a:t>
            </a:r>
            <a:r>
              <a:rPr lang="en-US" altLang="ja-JP" dirty="0" smtClean="0"/>
              <a:t>(001)-c(4x2) STM</a:t>
            </a:r>
            <a:endParaRPr lang="ja-JP" altLang="en-US" dirty="0" smtClean="0"/>
          </a:p>
        </p:txBody>
      </p:sp>
      <p:sp>
        <p:nvSpPr>
          <p:cNvPr id="2051" name="テキスト ボックス 5"/>
          <p:cNvSpPr txBox="1">
            <a:spLocks noChangeArrowheads="1"/>
          </p:cNvSpPr>
          <p:nvPr/>
        </p:nvSpPr>
        <p:spPr bwMode="auto">
          <a:xfrm>
            <a:off x="272350" y="4581160"/>
            <a:ext cx="3355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000" dirty="0">
                <a:solidFill>
                  <a:schemeClr val="tx1"/>
                </a:solidFill>
              </a:rPr>
              <a:t>探針</a:t>
            </a:r>
            <a:r>
              <a:rPr lang="en-US" altLang="ja-JP" sz="2000" dirty="0">
                <a:solidFill>
                  <a:schemeClr val="tx1"/>
                </a:solidFill>
              </a:rPr>
              <a:t>: </a:t>
            </a:r>
            <a:r>
              <a:rPr lang="ja-JP" altLang="en-US" sz="2000" dirty="0">
                <a:solidFill>
                  <a:schemeClr val="tx1"/>
                </a:solidFill>
              </a:rPr>
              <a:t>タングステン</a:t>
            </a:r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試料表面</a:t>
            </a:r>
            <a:r>
              <a:rPr lang="en-US" altLang="ja-JP" sz="2000" dirty="0">
                <a:solidFill>
                  <a:schemeClr val="tx1"/>
                </a:solidFill>
              </a:rPr>
              <a:t>: </a:t>
            </a:r>
            <a:r>
              <a:rPr lang="en-US" altLang="ja-JP" sz="2000" dirty="0" err="1">
                <a:solidFill>
                  <a:schemeClr val="tx1"/>
                </a:solidFill>
              </a:rPr>
              <a:t>InP</a:t>
            </a:r>
            <a:r>
              <a:rPr lang="en-US" altLang="ja-JP" sz="2000" dirty="0">
                <a:solidFill>
                  <a:schemeClr val="tx1"/>
                </a:solidFill>
              </a:rPr>
              <a:t>(001)-c(4x2)</a:t>
            </a:r>
          </a:p>
        </p:txBody>
      </p:sp>
      <p:sp>
        <p:nvSpPr>
          <p:cNvPr id="11" name="右矢印 10"/>
          <p:cNvSpPr/>
          <p:nvPr/>
        </p:nvSpPr>
        <p:spPr>
          <a:xfrm>
            <a:off x="4520940" y="3068950"/>
            <a:ext cx="864120" cy="404813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pic>
        <p:nvPicPr>
          <p:cNvPr id="2053" name="図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350" y="1700760"/>
            <a:ext cx="3935435" cy="279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図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3100" y="1628750"/>
            <a:ext cx="3677143" cy="298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テキスト ボックス 3"/>
          <p:cNvSpPr txBox="1">
            <a:spLocks noChangeArrowheads="1"/>
          </p:cNvSpPr>
          <p:nvPr/>
        </p:nvSpPr>
        <p:spPr bwMode="auto">
          <a:xfrm>
            <a:off x="5673100" y="4725180"/>
            <a:ext cx="37216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tx1"/>
                </a:solidFill>
              </a:rPr>
              <a:t>STM </a:t>
            </a:r>
            <a:r>
              <a:rPr lang="ja-JP" altLang="en-US" sz="2000" dirty="0" smtClean="0">
                <a:solidFill>
                  <a:schemeClr val="tx1"/>
                </a:solidFill>
              </a:rPr>
              <a:t>コンスタントカレントモード</a:t>
            </a:r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探針バイアス</a:t>
            </a:r>
            <a:r>
              <a:rPr lang="en-US" altLang="ja-JP" sz="2000" dirty="0">
                <a:solidFill>
                  <a:schemeClr val="tx1"/>
                </a:solidFill>
              </a:rPr>
              <a:t>: 1.5V</a:t>
            </a:r>
          </a:p>
          <a:p>
            <a:r>
              <a:rPr lang="ja-JP" altLang="en-US" sz="2000" dirty="0">
                <a:solidFill>
                  <a:schemeClr val="tx1"/>
                </a:solidFill>
              </a:rPr>
              <a:t>電流値</a:t>
            </a:r>
            <a:r>
              <a:rPr lang="en-US" altLang="ja-JP" sz="2000" dirty="0">
                <a:solidFill>
                  <a:schemeClr val="tx1"/>
                </a:solidFill>
              </a:rPr>
              <a:t>: 10000nA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0340" y="18855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33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DFTB: InP(001)-c(4x2) STM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2016-10-05T05:53:21Z</dcterms:modified>
</cp:coreProperties>
</file>