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212" r:id="rId4"/>
    <p:sldId id="1214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766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55300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8CE5C9FF-C8C9-4860-8C10-31531B4274BE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34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DFTB_FreqShift_Organic_004</a:t>
            </a:r>
            <a:r>
              <a:rPr lang="en-US" altLang="ja-JP" dirty="0" smtClean="0"/>
              <a:t> </a:t>
            </a:r>
          </a:p>
        </p:txBody>
      </p:sp>
      <p:sp>
        <p:nvSpPr>
          <p:cNvPr id="59396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74FEB120-712D-43B6-ADDA-32EC2FC72FDA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718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テキスト ボックス 20"/>
          <p:cNvSpPr txBox="1"/>
          <p:nvPr/>
        </p:nvSpPr>
        <p:spPr>
          <a:xfrm>
            <a:off x="344360" y="1114288"/>
            <a:ext cx="4210050" cy="400050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TPD(</a:t>
            </a:r>
            <a:r>
              <a:rPr kumimoji="0" lang="en-GB" altLang="ja-JP" sz="2000" kern="0" dirty="0" err="1">
                <a:solidFill>
                  <a:prstClr val="black"/>
                </a:solidFill>
                <a:latin typeface="Calibri"/>
              </a:rPr>
              <a:t>triphenyldiamine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)[</a:t>
            </a: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有機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EL</a:t>
            </a: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の一種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]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276" name="テキスト ボックス 21"/>
          <p:cNvSpPr txBox="1">
            <a:spLocks noChangeArrowheads="1"/>
          </p:cNvSpPr>
          <p:nvPr/>
        </p:nvSpPr>
        <p:spPr bwMode="auto">
          <a:xfrm>
            <a:off x="684213" y="4437063"/>
            <a:ext cx="3600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</p:txBody>
      </p:sp>
      <p:pic>
        <p:nvPicPr>
          <p:cNvPr id="54278" name="Picture 1" descr="C:\Users\Hiroo Azuma\Documents\spm\SONY_calc_example_22June2016\SONY\TPD\分子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16088"/>
            <a:ext cx="3994150" cy="214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9" name="Picture 2" descr="C:\Users\Hiroo Azuma\Documents\spm\SONY_calc_example_22June2016\SONY\TPD\DFTB\capture_TPD_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860800"/>
            <a:ext cx="4371975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【DFTB】</a:t>
            </a:r>
            <a:r>
              <a:rPr lang="ja-JP" altLang="ja-JP" dirty="0"/>
              <a:t> </a:t>
            </a:r>
            <a:r>
              <a:rPr lang="en-US" altLang="ja-JP" dirty="0" smtClean="0"/>
              <a:t>TPD</a:t>
            </a:r>
            <a:r>
              <a:rPr lang="ja-JP" altLang="en-US" dirty="0" smtClean="0"/>
              <a:t>分子</a:t>
            </a:r>
            <a:r>
              <a:rPr lang="ja-JP" altLang="ja-JP" dirty="0" smtClean="0"/>
              <a:t>の</a:t>
            </a:r>
            <a:r>
              <a:rPr lang="en-US" altLang="ja-JP" dirty="0" smtClean="0"/>
              <a:t>AFM</a:t>
            </a:r>
            <a:r>
              <a:rPr lang="ja-JP" altLang="ja-JP" dirty="0"/>
              <a:t>像</a:t>
            </a:r>
            <a:endParaRPr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047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468313" y="1123767"/>
            <a:ext cx="8316912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170kHz,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4.3Å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　　　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      　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58371" name="Object 3"/>
          <p:cNvGraphicFramePr>
            <a:graphicFrameLocks noChangeAspect="1"/>
          </p:cNvGraphicFramePr>
          <p:nvPr/>
        </p:nvGraphicFramePr>
        <p:xfrm>
          <a:off x="2195513" y="1412692"/>
          <a:ext cx="128587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564" name="数式" r:id="rId4" imgW="710891" imgH="203112" progId="Equation.3">
                  <p:embed/>
                </p:oleObj>
              </mc:Choice>
              <mc:Fallback>
                <p:oleObj name="数式" r:id="rId4" imgW="710891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1412692"/>
                        <a:ext cx="1285875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4303713" y="1412692"/>
          <a:ext cx="1103312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565" name="数式" r:id="rId6" imgW="609336" imgH="203112" progId="Equation.3">
                  <p:embed/>
                </p:oleObj>
              </mc:Choice>
              <mc:Fallback>
                <p:oleObj name="数式" r:id="rId6" imgW="60933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3713" y="1412692"/>
                        <a:ext cx="1103312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373" name="Picture 5" descr="C:\Users\Hiroo Azuma\Documents\spm\SONY_calc_example_22June2016\SONY\TPD\DFTB\AFM\afm03\freq_shift_TPD_d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88955"/>
            <a:ext cx="6308725" cy="380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6" descr="C:\Users\Hiroo Azuma\Documents\spm\SONY_calc_example_22June2016\SONY\TPD\DFTB\AFM\afm03\freq_shift_TPD_d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4005080"/>
            <a:ext cx="11430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5" name="Picture 4" descr="C:\Users\Hiroo Azuma\Documents\spm\SONY_calc_example_22June2016\SONY\TPD\TPD01_d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565217"/>
            <a:ext cx="470535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0" fontAlgn="base" hangingPunct="0"/>
            <a:r>
              <a:rPr lang="en-US" altLang="ja-JP" dirty="0"/>
              <a:t>【DFTB】</a:t>
            </a:r>
            <a:r>
              <a:rPr lang="ja-JP" altLang="ja-JP" dirty="0"/>
              <a:t> </a:t>
            </a:r>
            <a:r>
              <a:rPr lang="en-US" altLang="ja-JP" dirty="0"/>
              <a:t>TPD</a:t>
            </a:r>
            <a:r>
              <a:rPr lang="ja-JP" altLang="ja-JP" dirty="0"/>
              <a:t>分子の周波数シフト</a:t>
            </a:r>
            <a:r>
              <a:rPr lang="en-US" altLang="ja-JP" dirty="0"/>
              <a:t>AFM</a:t>
            </a:r>
            <a:r>
              <a:rPr lang="ja-JP" altLang="ja-JP" dirty="0"/>
              <a:t>像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091635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64</Words>
  <Application>Microsoft Office PowerPoint</Application>
  <PresentationFormat>A4 210 x 297 mm</PresentationFormat>
  <Paragraphs>11</Paragraphs>
  <Slides>2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標準デザイン</vt:lpstr>
      <vt:lpstr>デザインの設定</vt:lpstr>
      <vt:lpstr>1_標準デザイン</vt:lpstr>
      <vt:lpstr>数式</vt:lpstr>
      <vt:lpstr>【DFTB】 TPD分子のAFM像</vt:lpstr>
      <vt:lpstr>【DFTB】 TPD分子の周波数シフトAFM像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1016</cp:revision>
  <dcterms:created xsi:type="dcterms:W3CDTF">2014-03-31T02:49:52Z</dcterms:created>
  <dcterms:modified xsi:type="dcterms:W3CDTF">2016-08-31T06:52:17Z</dcterms:modified>
</cp:coreProperties>
</file>